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8.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714" r:id="rId2"/>
    <p:sldMasterId id="2147483752" r:id="rId3"/>
    <p:sldMasterId id="2147483811" r:id="rId4"/>
    <p:sldMasterId id="2147483823" r:id="rId5"/>
    <p:sldMasterId id="2147483835" r:id="rId6"/>
    <p:sldMasterId id="2147484186" r:id="rId7"/>
    <p:sldMasterId id="2147484198" r:id="rId8"/>
    <p:sldMasterId id="2147484233" r:id="rId9"/>
    <p:sldMasterId id="2147484246" r:id="rId10"/>
    <p:sldMasterId id="2147484287" r:id="rId11"/>
    <p:sldMasterId id="2147484309" r:id="rId12"/>
    <p:sldMasterId id="2147484331" r:id="rId13"/>
    <p:sldMasterId id="2147484803" r:id="rId14"/>
    <p:sldMasterId id="2147484819" r:id="rId15"/>
    <p:sldMasterId id="2147484830" r:id="rId16"/>
    <p:sldMasterId id="2147484842" r:id="rId17"/>
    <p:sldMasterId id="2147484865" r:id="rId18"/>
    <p:sldMasterId id="2147484883" r:id="rId19"/>
    <p:sldMasterId id="2147484902" r:id="rId20"/>
    <p:sldMasterId id="2147484907" r:id="rId21"/>
    <p:sldMasterId id="2147484920" r:id="rId22"/>
    <p:sldMasterId id="2147484932" r:id="rId23"/>
    <p:sldMasterId id="2147484934" r:id="rId24"/>
    <p:sldMasterId id="2147484940" r:id="rId25"/>
    <p:sldMasterId id="2147484962" r:id="rId26"/>
    <p:sldMasterId id="2147484968" r:id="rId27"/>
    <p:sldMasterId id="2147484996" r:id="rId28"/>
    <p:sldMasterId id="2147485012" r:id="rId29"/>
  </p:sldMasterIdLst>
  <p:notesMasterIdLst>
    <p:notesMasterId r:id="rId115"/>
  </p:notesMasterIdLst>
  <p:handoutMasterIdLst>
    <p:handoutMasterId r:id="rId116"/>
  </p:handoutMasterIdLst>
  <p:sldIdLst>
    <p:sldId id="2097" r:id="rId30"/>
    <p:sldId id="2294" r:id="rId31"/>
    <p:sldId id="2098" r:id="rId32"/>
    <p:sldId id="1762" r:id="rId33"/>
    <p:sldId id="1761" r:id="rId34"/>
    <p:sldId id="2222" r:id="rId35"/>
    <p:sldId id="1674" r:id="rId36"/>
    <p:sldId id="2295" r:id="rId37"/>
    <p:sldId id="1553" r:id="rId38"/>
    <p:sldId id="1634" r:id="rId39"/>
    <p:sldId id="1640" r:id="rId40"/>
    <p:sldId id="1760" r:id="rId41"/>
    <p:sldId id="2224" r:id="rId42"/>
    <p:sldId id="1686" r:id="rId43"/>
    <p:sldId id="1741" r:id="rId44"/>
    <p:sldId id="1817" r:id="rId45"/>
    <p:sldId id="1834" r:id="rId46"/>
    <p:sldId id="1835" r:id="rId47"/>
    <p:sldId id="1836" r:id="rId48"/>
    <p:sldId id="2239" r:id="rId49"/>
    <p:sldId id="1287" r:id="rId50"/>
    <p:sldId id="1342" r:id="rId51"/>
    <p:sldId id="1783" r:id="rId52"/>
    <p:sldId id="1383" r:id="rId53"/>
    <p:sldId id="2245" r:id="rId54"/>
    <p:sldId id="1719" r:id="rId55"/>
    <p:sldId id="1690" r:id="rId56"/>
    <p:sldId id="2256" r:id="rId57"/>
    <p:sldId id="357" r:id="rId58"/>
    <p:sldId id="359" r:id="rId59"/>
    <p:sldId id="2258" r:id="rId60"/>
    <p:sldId id="1851" r:id="rId61"/>
    <p:sldId id="2259" r:id="rId62"/>
    <p:sldId id="2260" r:id="rId63"/>
    <p:sldId id="2261" r:id="rId64"/>
    <p:sldId id="1768" r:id="rId65"/>
    <p:sldId id="2262" r:id="rId66"/>
    <p:sldId id="2263" r:id="rId67"/>
    <p:sldId id="1718" r:id="rId68"/>
    <p:sldId id="2265" r:id="rId69"/>
    <p:sldId id="2269" r:id="rId70"/>
    <p:sldId id="2264" r:id="rId71"/>
    <p:sldId id="2270" r:id="rId72"/>
    <p:sldId id="2291" r:id="rId73"/>
    <p:sldId id="1774" r:id="rId74"/>
    <p:sldId id="2273" r:id="rId75"/>
    <p:sldId id="2268" r:id="rId76"/>
    <p:sldId id="2274" r:id="rId77"/>
    <p:sldId id="2275" r:id="rId78"/>
    <p:sldId id="2276" r:id="rId79"/>
    <p:sldId id="2277" r:id="rId80"/>
    <p:sldId id="2306" r:id="rId81"/>
    <p:sldId id="2283" r:id="rId82"/>
    <p:sldId id="2284" r:id="rId83"/>
    <p:sldId id="1785" r:id="rId84"/>
    <p:sldId id="1786" r:id="rId85"/>
    <p:sldId id="1908" r:id="rId86"/>
    <p:sldId id="1912" r:id="rId87"/>
    <p:sldId id="1510" r:id="rId88"/>
    <p:sldId id="2296" r:id="rId89"/>
    <p:sldId id="1935" r:id="rId90"/>
    <p:sldId id="1514" r:id="rId91"/>
    <p:sldId id="1704" r:id="rId92"/>
    <p:sldId id="1850" r:id="rId93"/>
    <p:sldId id="2307" r:id="rId94"/>
    <p:sldId id="1528" r:id="rId95"/>
    <p:sldId id="1536" r:id="rId96"/>
    <p:sldId id="1537" r:id="rId97"/>
    <p:sldId id="2285" r:id="rId98"/>
    <p:sldId id="2287" r:id="rId99"/>
    <p:sldId id="2288" r:id="rId100"/>
    <p:sldId id="2290" r:id="rId101"/>
    <p:sldId id="2292" r:id="rId102"/>
    <p:sldId id="1734" r:id="rId103"/>
    <p:sldId id="1803" r:id="rId104"/>
    <p:sldId id="2305" r:id="rId105"/>
    <p:sldId id="2282" r:id="rId106"/>
    <p:sldId id="2298" r:id="rId107"/>
    <p:sldId id="2299" r:id="rId108"/>
    <p:sldId id="2300" r:id="rId109"/>
    <p:sldId id="2301" r:id="rId110"/>
    <p:sldId id="2302" r:id="rId111"/>
    <p:sldId id="2303" r:id="rId112"/>
    <p:sldId id="2304" r:id="rId113"/>
    <p:sldId id="2293" r:id="rId114"/>
  </p:sldIdLst>
  <p:sldSz cx="9144000" cy="6858000" type="screen4x3"/>
  <p:notesSz cx="7010400" cy="9296400"/>
  <p:defaultTextStyle>
    <a:defPPr>
      <a:defRPr lang="en-US"/>
    </a:defPPr>
    <a:lvl1pPr algn="ctr" rtl="0" eaLnBrk="0" fontAlgn="base" hangingPunct="0">
      <a:spcBef>
        <a:spcPct val="0"/>
      </a:spcBef>
      <a:spcAft>
        <a:spcPct val="0"/>
      </a:spcAft>
      <a:defRPr sz="2000" b="1"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mn-ea"/>
        <a:cs typeface="+mn-cs"/>
      </a:defRPr>
    </a:lvl2pPr>
    <a:lvl3pPr marL="914400" algn="ctr" rtl="0" eaLnBrk="0" fontAlgn="base" hangingPunct="0">
      <a:spcBef>
        <a:spcPct val="0"/>
      </a:spcBef>
      <a:spcAft>
        <a:spcPct val="0"/>
      </a:spcAft>
      <a:defRPr sz="2000" b="1" kern="1200">
        <a:solidFill>
          <a:schemeClr val="tx1"/>
        </a:solidFill>
        <a:latin typeface="Arial" charset="0"/>
        <a:ea typeface="+mn-ea"/>
        <a:cs typeface="+mn-cs"/>
      </a:defRPr>
    </a:lvl3pPr>
    <a:lvl4pPr marL="1371600" algn="ctr" rtl="0" eaLnBrk="0" fontAlgn="base" hangingPunct="0">
      <a:spcBef>
        <a:spcPct val="0"/>
      </a:spcBef>
      <a:spcAft>
        <a:spcPct val="0"/>
      </a:spcAft>
      <a:defRPr sz="2000" b="1" kern="1200">
        <a:solidFill>
          <a:schemeClr val="tx1"/>
        </a:solidFill>
        <a:latin typeface="Arial" charset="0"/>
        <a:ea typeface="+mn-ea"/>
        <a:cs typeface="+mn-cs"/>
      </a:defRPr>
    </a:lvl4pPr>
    <a:lvl5pPr marL="1828800" algn="ctr"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15">
          <p15:clr>
            <a:srgbClr val="A4A3A4"/>
          </p15:clr>
        </p15:guide>
        <p15:guide id="2" pos="455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C1DAFF"/>
    <a:srgbClr val="0075CC"/>
    <a:srgbClr val="8ED2FF"/>
    <a:srgbClr val="75C7FF"/>
    <a:srgbClr val="57BBFF"/>
    <a:srgbClr val="69C2FF"/>
    <a:srgbClr val="6699FF"/>
    <a:srgbClr val="FFFFFF"/>
    <a:srgbClr val="33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85" autoAdjust="0"/>
  </p:normalViewPr>
  <p:slideViewPr>
    <p:cSldViewPr snapToGrid="0">
      <p:cViewPr varScale="1">
        <p:scale>
          <a:sx n="98" d="100"/>
          <a:sy n="98" d="100"/>
        </p:scale>
        <p:origin x="1572" y="90"/>
      </p:cViewPr>
      <p:guideLst>
        <p:guide orient="horz" pos="1015"/>
        <p:guide pos="455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984"/>
    </p:cViewPr>
  </p:sorterViewPr>
  <p:notesViewPr>
    <p:cSldViewPr snapToGrid="0">
      <p:cViewPr>
        <p:scale>
          <a:sx n="75" d="100"/>
          <a:sy n="75" d="100"/>
        </p:scale>
        <p:origin x="-1302" y="-60"/>
      </p:cViewPr>
      <p:guideLst>
        <p:guide orient="horz" pos="2928"/>
        <p:guide pos="2209"/>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presProps" Target="presProps.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viewProps" Target="viewProps.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notesMaster" Target="notesMasters/notesMaster1.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7" name="Rectangle 5"/>
          <p:cNvSpPr>
            <a:spLocks noGrp="1" noChangeArrowheads="1"/>
          </p:cNvSpPr>
          <p:nvPr>
            <p:ph type="sldNum" sz="quarter" idx="3"/>
          </p:nvPr>
        </p:nvSpPr>
        <p:spPr bwMode="auto">
          <a:xfrm>
            <a:off x="0" y="8670800"/>
            <a:ext cx="7010400"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b" anchorCtr="0" compatLnSpc="1">
            <a:prstTxWarp prst="textNoShape">
              <a:avLst/>
            </a:prstTxWarp>
          </a:bodyPr>
          <a:lstStyle>
            <a:lvl1pPr defTabSz="913525">
              <a:defRPr sz="1200" b="0" i="1">
                <a:latin typeface="Arial Narrow" pitchFamily="34" charset="0"/>
              </a:defRPr>
            </a:lvl1pPr>
          </a:lstStyle>
          <a:p>
            <a:pPr>
              <a:defRPr/>
            </a:pPr>
            <a:fld id="{60882DED-F042-4DC5-993D-003DD085B16E}" type="slidenum">
              <a:rPr lang="en-US" altLang="en-US"/>
              <a:pPr>
                <a:defRPr/>
              </a:pPr>
              <a:t>‹#›</a:t>
            </a:fld>
            <a:endParaRPr lang="en-US" altLang="en-US"/>
          </a:p>
        </p:txBody>
      </p:sp>
    </p:spTree>
    <p:extLst>
      <p:ext uri="{BB962C8B-B14F-4D97-AF65-F5344CB8AC3E}">
        <p14:creationId xmlns:p14="http://schemas.microsoft.com/office/powerpoint/2010/main" val="3395478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6623"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lvl1pPr algn="l" defTabSz="913525">
              <a:defRPr sz="1200" b="0">
                <a:latin typeface="Times New Roman" pitchFamily="18" charset="0"/>
              </a:defRPr>
            </a:lvl1pPr>
          </a:lstStyle>
          <a:p>
            <a:pPr>
              <a:defRPr/>
            </a:pPr>
            <a:endParaRPr lang="en-US" altLang="en-US"/>
          </a:p>
        </p:txBody>
      </p:sp>
      <p:sp>
        <p:nvSpPr>
          <p:cNvPr id="58371" name="Rectangle 3"/>
          <p:cNvSpPr>
            <a:spLocks noGrp="1" noChangeArrowheads="1"/>
          </p:cNvSpPr>
          <p:nvPr>
            <p:ph type="dt" idx="1"/>
          </p:nvPr>
        </p:nvSpPr>
        <p:spPr bwMode="auto">
          <a:xfrm>
            <a:off x="3973777" y="0"/>
            <a:ext cx="3036623"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lvl1pPr algn="r" defTabSz="913525">
              <a:defRPr sz="1200" b="0">
                <a:latin typeface="Times New Roman" pitchFamily="18" charset="0"/>
              </a:defRPr>
            </a:lvl1pPr>
          </a:lstStyle>
          <a:p>
            <a:pPr>
              <a:defRPr/>
            </a:pPr>
            <a:endParaRPr lang="en-US" altLang="en-US"/>
          </a:p>
        </p:txBody>
      </p:sp>
      <p:sp>
        <p:nvSpPr>
          <p:cNvPr id="159748" name="Rectangle 4"/>
          <p:cNvSpPr>
            <a:spLocks noGrp="1" noRot="1" noChangeAspect="1" noChangeArrowheads="1" noTextEdit="1"/>
          </p:cNvSpPr>
          <p:nvPr>
            <p:ph type="sldImg" idx="2"/>
          </p:nvPr>
        </p:nvSpPr>
        <p:spPr bwMode="auto">
          <a:xfrm>
            <a:off x="1182688"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8373" name="Rectangle 5"/>
          <p:cNvSpPr>
            <a:spLocks noGrp="1" noChangeArrowheads="1"/>
          </p:cNvSpPr>
          <p:nvPr>
            <p:ph type="body" sz="quarter" idx="3"/>
          </p:nvPr>
        </p:nvSpPr>
        <p:spPr bwMode="auto">
          <a:xfrm>
            <a:off x="935634" y="4416099"/>
            <a:ext cx="5139134" cy="4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8374" name="Rectangle 6"/>
          <p:cNvSpPr>
            <a:spLocks noGrp="1" noChangeArrowheads="1"/>
          </p:cNvSpPr>
          <p:nvPr>
            <p:ph type="ftr" sz="quarter" idx="4"/>
          </p:nvPr>
        </p:nvSpPr>
        <p:spPr bwMode="auto">
          <a:xfrm>
            <a:off x="0" y="8830658"/>
            <a:ext cx="3036623"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b" anchorCtr="0" compatLnSpc="1">
            <a:prstTxWarp prst="textNoShape">
              <a:avLst/>
            </a:prstTxWarp>
          </a:bodyPr>
          <a:lstStyle>
            <a:lvl1pPr algn="l" defTabSz="913525">
              <a:defRPr sz="1200" b="0">
                <a:latin typeface="Times New Roman" pitchFamily="18" charset="0"/>
              </a:defRPr>
            </a:lvl1pPr>
          </a:lstStyle>
          <a:p>
            <a:pPr>
              <a:defRPr/>
            </a:pPr>
            <a:endParaRPr lang="en-US" altLang="en-US"/>
          </a:p>
        </p:txBody>
      </p:sp>
      <p:sp>
        <p:nvSpPr>
          <p:cNvPr id="58375" name="Rectangle 7"/>
          <p:cNvSpPr>
            <a:spLocks noGrp="1" noChangeArrowheads="1"/>
          </p:cNvSpPr>
          <p:nvPr>
            <p:ph type="sldNum" sz="quarter" idx="5"/>
          </p:nvPr>
        </p:nvSpPr>
        <p:spPr bwMode="auto">
          <a:xfrm>
            <a:off x="3973777" y="8830658"/>
            <a:ext cx="3036623"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b" anchorCtr="0" compatLnSpc="1">
            <a:prstTxWarp prst="textNoShape">
              <a:avLst/>
            </a:prstTxWarp>
          </a:bodyPr>
          <a:lstStyle>
            <a:lvl1pPr algn="r" defTabSz="913525">
              <a:defRPr sz="1200" b="0">
                <a:latin typeface="Times New Roman" pitchFamily="18" charset="0"/>
              </a:defRPr>
            </a:lvl1pPr>
          </a:lstStyle>
          <a:p>
            <a:pPr>
              <a:defRPr/>
            </a:pPr>
            <a:fld id="{A7A200C6-351A-4C99-B71C-F71E76B07388}" type="slidenum">
              <a:rPr lang="en-US" altLang="en-US"/>
              <a:pPr>
                <a:defRPr/>
              </a:pPr>
              <a:t>‹#›</a:t>
            </a:fld>
            <a:endParaRPr lang="en-US" altLang="en-US"/>
          </a:p>
        </p:txBody>
      </p:sp>
    </p:spTree>
    <p:extLst>
      <p:ext uri="{BB962C8B-B14F-4D97-AF65-F5344CB8AC3E}">
        <p14:creationId xmlns:p14="http://schemas.microsoft.com/office/powerpoint/2010/main" val="486976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13525">
              <a:defRPr sz="1900" b="1">
                <a:solidFill>
                  <a:schemeClr val="tx1"/>
                </a:solidFill>
                <a:latin typeface="Arial" charset="0"/>
              </a:defRPr>
            </a:lvl1pPr>
            <a:lvl2pPr marL="716130" indent="-275434" defTabSz="913525">
              <a:defRPr sz="1900" b="1">
                <a:solidFill>
                  <a:schemeClr val="tx1"/>
                </a:solidFill>
                <a:latin typeface="Arial" charset="0"/>
              </a:defRPr>
            </a:lvl2pPr>
            <a:lvl3pPr marL="1101738" indent="-220348" defTabSz="913525">
              <a:defRPr sz="1900" b="1">
                <a:solidFill>
                  <a:schemeClr val="tx1"/>
                </a:solidFill>
                <a:latin typeface="Arial" charset="0"/>
              </a:defRPr>
            </a:lvl3pPr>
            <a:lvl4pPr marL="1542433" indent="-220348" defTabSz="913525">
              <a:defRPr sz="1900" b="1">
                <a:solidFill>
                  <a:schemeClr val="tx1"/>
                </a:solidFill>
                <a:latin typeface="Arial" charset="0"/>
              </a:defRPr>
            </a:lvl4pPr>
            <a:lvl5pPr marL="1983128" indent="-220348" defTabSz="913525">
              <a:defRPr sz="1900" b="1">
                <a:solidFill>
                  <a:schemeClr val="tx1"/>
                </a:solidFill>
                <a:latin typeface="Arial" charset="0"/>
              </a:defRPr>
            </a:lvl5pPr>
            <a:lvl6pPr marL="2423823" indent="-220348" algn="ctr" defTabSz="913525" eaLnBrk="0" fontAlgn="base" hangingPunct="0">
              <a:spcBef>
                <a:spcPct val="0"/>
              </a:spcBef>
              <a:spcAft>
                <a:spcPct val="0"/>
              </a:spcAft>
              <a:defRPr sz="1900" b="1">
                <a:solidFill>
                  <a:schemeClr val="tx1"/>
                </a:solidFill>
                <a:latin typeface="Arial" charset="0"/>
              </a:defRPr>
            </a:lvl6pPr>
            <a:lvl7pPr marL="2864518" indent="-220348" algn="ctr" defTabSz="913525" eaLnBrk="0" fontAlgn="base" hangingPunct="0">
              <a:spcBef>
                <a:spcPct val="0"/>
              </a:spcBef>
              <a:spcAft>
                <a:spcPct val="0"/>
              </a:spcAft>
              <a:defRPr sz="1900" b="1">
                <a:solidFill>
                  <a:schemeClr val="tx1"/>
                </a:solidFill>
                <a:latin typeface="Arial" charset="0"/>
              </a:defRPr>
            </a:lvl7pPr>
            <a:lvl8pPr marL="3305213" indent="-220348" algn="ctr" defTabSz="913525" eaLnBrk="0" fontAlgn="base" hangingPunct="0">
              <a:spcBef>
                <a:spcPct val="0"/>
              </a:spcBef>
              <a:spcAft>
                <a:spcPct val="0"/>
              </a:spcAft>
              <a:defRPr sz="1900" b="1">
                <a:solidFill>
                  <a:schemeClr val="tx1"/>
                </a:solidFill>
                <a:latin typeface="Arial" charset="0"/>
              </a:defRPr>
            </a:lvl8pPr>
            <a:lvl9pPr marL="3745908" indent="-220348" algn="ctr" defTabSz="913525" eaLnBrk="0" fontAlgn="base" hangingPunct="0">
              <a:spcBef>
                <a:spcPct val="0"/>
              </a:spcBef>
              <a:spcAft>
                <a:spcPct val="0"/>
              </a:spcAft>
              <a:defRPr sz="1900" b="1">
                <a:solidFill>
                  <a:schemeClr val="tx1"/>
                </a:solidFill>
                <a:latin typeface="Arial" charset="0"/>
              </a:defRPr>
            </a:lvl9pPr>
          </a:lstStyle>
          <a:p>
            <a:pPr>
              <a:defRPr/>
            </a:pPr>
            <a:fld id="{9E6770E7-37D7-4ACF-82CB-D93457A7FBBE}" type="slidenum">
              <a:rPr lang="en-US" altLang="en-US" sz="1200" b="0">
                <a:solidFill>
                  <a:srgbClr val="000000"/>
                </a:solidFill>
                <a:latin typeface="Times New Roman" pitchFamily="18" charset="0"/>
              </a:rPr>
              <a:pPr>
                <a:defRPr/>
              </a:pPr>
              <a:t>1</a:t>
            </a:fld>
            <a:endParaRPr lang="en-US" altLang="en-US" sz="1200" b="0">
              <a:solidFill>
                <a:srgbClr val="000000"/>
              </a:solidFill>
              <a:latin typeface="Times New Roman"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2679">
              <a:defRPr sz="2000" b="1">
                <a:solidFill>
                  <a:schemeClr val="tx1"/>
                </a:solidFill>
                <a:latin typeface="Arial" charset="0"/>
              </a:defRPr>
            </a:lvl1pPr>
            <a:lvl2pPr marL="742841" indent="-285708" defTabSz="912679">
              <a:defRPr sz="2000" b="1">
                <a:solidFill>
                  <a:schemeClr val="tx1"/>
                </a:solidFill>
                <a:latin typeface="Arial" charset="0"/>
              </a:defRPr>
            </a:lvl2pPr>
            <a:lvl3pPr marL="1142833" indent="-228567" defTabSz="912679">
              <a:defRPr sz="2000" b="1">
                <a:solidFill>
                  <a:schemeClr val="tx1"/>
                </a:solidFill>
                <a:latin typeface="Arial" charset="0"/>
              </a:defRPr>
            </a:lvl3pPr>
            <a:lvl4pPr marL="1599965" indent="-228567" defTabSz="912679">
              <a:defRPr sz="2000" b="1">
                <a:solidFill>
                  <a:schemeClr val="tx1"/>
                </a:solidFill>
                <a:latin typeface="Arial" charset="0"/>
              </a:defRPr>
            </a:lvl4pPr>
            <a:lvl5pPr marL="2057099" indent="-228567" defTabSz="912679">
              <a:defRPr sz="2000" b="1">
                <a:solidFill>
                  <a:schemeClr val="tx1"/>
                </a:solidFill>
                <a:latin typeface="Arial" charset="0"/>
              </a:defRPr>
            </a:lvl5pPr>
            <a:lvl6pPr marL="2514232" indent="-228567" algn="ctr" defTabSz="912679" eaLnBrk="0" fontAlgn="base" hangingPunct="0">
              <a:spcBef>
                <a:spcPct val="0"/>
              </a:spcBef>
              <a:spcAft>
                <a:spcPct val="0"/>
              </a:spcAft>
              <a:defRPr sz="2000" b="1">
                <a:solidFill>
                  <a:schemeClr val="tx1"/>
                </a:solidFill>
                <a:latin typeface="Arial" charset="0"/>
              </a:defRPr>
            </a:lvl6pPr>
            <a:lvl7pPr marL="2971364" indent="-228567" algn="ctr" defTabSz="912679" eaLnBrk="0" fontAlgn="base" hangingPunct="0">
              <a:spcBef>
                <a:spcPct val="0"/>
              </a:spcBef>
              <a:spcAft>
                <a:spcPct val="0"/>
              </a:spcAft>
              <a:defRPr sz="2000" b="1">
                <a:solidFill>
                  <a:schemeClr val="tx1"/>
                </a:solidFill>
                <a:latin typeface="Arial" charset="0"/>
              </a:defRPr>
            </a:lvl7pPr>
            <a:lvl8pPr marL="3428498" indent="-228567" algn="ctr" defTabSz="912679" eaLnBrk="0" fontAlgn="base" hangingPunct="0">
              <a:spcBef>
                <a:spcPct val="0"/>
              </a:spcBef>
              <a:spcAft>
                <a:spcPct val="0"/>
              </a:spcAft>
              <a:defRPr sz="2000" b="1">
                <a:solidFill>
                  <a:schemeClr val="tx1"/>
                </a:solidFill>
                <a:latin typeface="Arial" charset="0"/>
              </a:defRPr>
            </a:lvl8pPr>
            <a:lvl9pPr marL="3885630" indent="-228567" algn="ctr" defTabSz="912679" eaLnBrk="0" fontAlgn="base" hangingPunct="0">
              <a:spcBef>
                <a:spcPct val="0"/>
              </a:spcBef>
              <a:spcAft>
                <a:spcPct val="0"/>
              </a:spcAft>
              <a:defRPr sz="2000" b="1">
                <a:solidFill>
                  <a:schemeClr val="tx1"/>
                </a:solidFill>
                <a:latin typeface="Arial" charset="0"/>
              </a:defRPr>
            </a:lvl9pPr>
          </a:lstStyle>
          <a:p>
            <a:pPr>
              <a:defRPr/>
            </a:pPr>
            <a:fld id="{ABFB3883-CC2F-4535-AF67-F5DA0FA5BD59}" type="slidenum">
              <a:rPr lang="en-US" altLang="en-US" sz="1200" b="0">
                <a:solidFill>
                  <a:prstClr val="black"/>
                </a:solidFill>
                <a:latin typeface="Times New Roman" pitchFamily="18" charset="0"/>
              </a:rPr>
              <a:pPr>
                <a:defRPr/>
              </a:pPr>
              <a:t>20</a:t>
            </a:fld>
            <a:endParaRPr lang="en-US" altLang="en-US" sz="1200" b="0">
              <a:solidFill>
                <a:prstClr val="black"/>
              </a:solidFill>
              <a:latin typeface="Times New Roman" pitchFamily="18" charset="0"/>
            </a:endParaRPr>
          </a:p>
        </p:txBody>
      </p:sp>
      <p:sp>
        <p:nvSpPr>
          <p:cNvPr id="75779" name="Rectangle 2"/>
          <p:cNvSpPr>
            <a:spLocks noGrp="1" noRot="1" noChangeAspect="1" noChangeArrowheads="1" noTextEdit="1"/>
          </p:cNvSpPr>
          <p:nvPr>
            <p:ph type="sldImg"/>
          </p:nvPr>
        </p:nvSpPr>
        <p:spPr>
          <a:xfrm>
            <a:off x="1182688" y="698500"/>
            <a:ext cx="4648200" cy="3486150"/>
          </a:xfrm>
          <a:ln/>
        </p:spPr>
      </p:sp>
      <p:sp>
        <p:nvSpPr>
          <p:cNvPr id="7578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pPr marL="0" marR="0" lvl="0" indent="0" algn="r" defTabSz="947738" rtl="0" eaLnBrk="0" fontAlgn="base" latinLnBrk="0" hangingPunct="0">
              <a:lnSpc>
                <a:spcPct val="100000"/>
              </a:lnSpc>
              <a:spcBef>
                <a:spcPct val="0"/>
              </a:spcBef>
              <a:spcAft>
                <a:spcPct val="0"/>
              </a:spcAft>
              <a:buClrTx/>
              <a:buSzTx/>
              <a:buFontTx/>
              <a:buNone/>
              <a:tabLst/>
              <a:defRPr/>
            </a:pPr>
            <a:fld id="{B6484579-F536-4577-8FA2-AA32A735892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5891" name="Rectangle 2"/>
          <p:cNvSpPr>
            <a:spLocks noGrp="1" noRot="1" noChangeAspect="1" noChangeArrowheads="1" noTextEdit="1"/>
          </p:cNvSpPr>
          <p:nvPr>
            <p:ph type="sldImg"/>
          </p:nvPr>
        </p:nvSpPr>
        <p:spPr>
          <a:xfrm>
            <a:off x="1258888" y="720725"/>
            <a:ext cx="4800600" cy="3600450"/>
          </a:xfrm>
          <a:ln/>
        </p:spPr>
      </p:sp>
      <p:sp>
        <p:nvSpPr>
          <p:cNvPr id="16589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pPr marL="0" marR="0" lvl="0" indent="0" algn="r" defTabSz="947738" rtl="0" eaLnBrk="0" fontAlgn="base" latinLnBrk="0" hangingPunct="0">
              <a:lnSpc>
                <a:spcPct val="100000"/>
              </a:lnSpc>
              <a:spcBef>
                <a:spcPct val="0"/>
              </a:spcBef>
              <a:spcAft>
                <a:spcPct val="0"/>
              </a:spcAft>
              <a:buClrTx/>
              <a:buSzTx/>
              <a:buFontTx/>
              <a:buNone/>
              <a:tabLst/>
              <a:defRPr/>
            </a:pPr>
            <a:fld id="{D7C564A0-B06D-4842-9BBE-620E094A520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3843" name="Rectangle 2"/>
          <p:cNvSpPr>
            <a:spLocks noGrp="1" noRot="1" noChangeAspect="1" noChangeArrowheads="1" noTextEdit="1"/>
          </p:cNvSpPr>
          <p:nvPr>
            <p:ph type="sldImg"/>
          </p:nvPr>
        </p:nvSpPr>
        <p:spPr>
          <a:xfrm>
            <a:off x="1260475" y="720725"/>
            <a:ext cx="4800600" cy="3600450"/>
          </a:xfrm>
          <a:ln/>
        </p:spPr>
      </p:sp>
      <p:sp>
        <p:nvSpPr>
          <p:cNvPr id="1638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1860">
              <a:defRPr sz="1900" b="1">
                <a:solidFill>
                  <a:schemeClr val="tx1"/>
                </a:solidFill>
                <a:latin typeface="Arial" charset="0"/>
              </a:defRPr>
            </a:lvl1pPr>
            <a:lvl2pPr marL="716025" indent="-275394" defTabSz="911860">
              <a:defRPr sz="1900" b="1">
                <a:solidFill>
                  <a:schemeClr val="tx1"/>
                </a:solidFill>
                <a:latin typeface="Arial" charset="0"/>
              </a:defRPr>
            </a:lvl2pPr>
            <a:lvl3pPr marL="1101577" indent="-220316" defTabSz="911860">
              <a:defRPr sz="1900" b="1">
                <a:solidFill>
                  <a:schemeClr val="tx1"/>
                </a:solidFill>
                <a:latin typeface="Arial" charset="0"/>
              </a:defRPr>
            </a:lvl3pPr>
            <a:lvl4pPr marL="1542207" indent="-220316" defTabSz="911860">
              <a:defRPr sz="1900" b="1">
                <a:solidFill>
                  <a:schemeClr val="tx1"/>
                </a:solidFill>
                <a:latin typeface="Arial" charset="0"/>
              </a:defRPr>
            </a:lvl4pPr>
            <a:lvl5pPr marL="1982838" indent="-220316" defTabSz="911860">
              <a:defRPr sz="1900" b="1">
                <a:solidFill>
                  <a:schemeClr val="tx1"/>
                </a:solidFill>
                <a:latin typeface="Arial" charset="0"/>
              </a:defRPr>
            </a:lvl5pPr>
            <a:lvl6pPr marL="2423468" indent="-220316" algn="ctr" defTabSz="911860" eaLnBrk="0" fontAlgn="base" hangingPunct="0">
              <a:spcBef>
                <a:spcPct val="0"/>
              </a:spcBef>
              <a:spcAft>
                <a:spcPct val="0"/>
              </a:spcAft>
              <a:defRPr sz="1900" b="1">
                <a:solidFill>
                  <a:schemeClr val="tx1"/>
                </a:solidFill>
                <a:latin typeface="Arial" charset="0"/>
              </a:defRPr>
            </a:lvl6pPr>
            <a:lvl7pPr marL="2864099" indent="-220316" algn="ctr" defTabSz="911860" eaLnBrk="0" fontAlgn="base" hangingPunct="0">
              <a:spcBef>
                <a:spcPct val="0"/>
              </a:spcBef>
              <a:spcAft>
                <a:spcPct val="0"/>
              </a:spcAft>
              <a:defRPr sz="1900" b="1">
                <a:solidFill>
                  <a:schemeClr val="tx1"/>
                </a:solidFill>
                <a:latin typeface="Arial" charset="0"/>
              </a:defRPr>
            </a:lvl7pPr>
            <a:lvl8pPr marL="3304728" indent="-220316" algn="ctr" defTabSz="911860" eaLnBrk="0" fontAlgn="base" hangingPunct="0">
              <a:spcBef>
                <a:spcPct val="0"/>
              </a:spcBef>
              <a:spcAft>
                <a:spcPct val="0"/>
              </a:spcAft>
              <a:defRPr sz="1900" b="1">
                <a:solidFill>
                  <a:schemeClr val="tx1"/>
                </a:solidFill>
                <a:latin typeface="Arial" charset="0"/>
              </a:defRPr>
            </a:lvl8pPr>
            <a:lvl9pPr marL="3745359" indent="-220316" algn="ctr" defTabSz="911860" eaLnBrk="0" fontAlgn="base" hangingPunct="0">
              <a:spcBef>
                <a:spcPct val="0"/>
              </a:spcBef>
              <a:spcAft>
                <a:spcPct val="0"/>
              </a:spcAft>
              <a:defRPr sz="1900" b="1">
                <a:solidFill>
                  <a:schemeClr val="tx1"/>
                </a:solidFill>
                <a:latin typeface="Arial" charset="0"/>
              </a:defRPr>
            </a:lvl9pPr>
          </a:lstStyle>
          <a:p>
            <a:pPr>
              <a:defRPr/>
            </a:pPr>
            <a:fld id="{A119DA78-18C3-40C4-A1E4-C40D4FD7D3FB}" type="slidenum">
              <a:rPr lang="en-US" altLang="en-US" sz="1200" b="0">
                <a:solidFill>
                  <a:prstClr val="black"/>
                </a:solidFill>
                <a:latin typeface="Times New Roman" pitchFamily="18" charset="0"/>
              </a:rPr>
              <a:pPr>
                <a:defRPr/>
              </a:pPr>
              <a:t>23</a:t>
            </a:fld>
            <a:endParaRPr lang="en-US" altLang="en-US" sz="1200" b="0">
              <a:solidFill>
                <a:prstClr val="black"/>
              </a:solidFill>
              <a:latin typeface="Times New Roman" pitchFamily="18" charset="0"/>
            </a:endParaRPr>
          </a:p>
        </p:txBody>
      </p:sp>
      <p:sp>
        <p:nvSpPr>
          <p:cNvPr id="162819" name="Rectangle 2"/>
          <p:cNvSpPr>
            <a:spLocks noGrp="1" noRot="1" noChangeAspect="1" noChangeArrowheads="1" noTextEdit="1"/>
          </p:cNvSpPr>
          <p:nvPr>
            <p:ph type="sldImg"/>
          </p:nvPr>
        </p:nvSpPr>
        <p:spPr>
          <a:xfrm>
            <a:off x="1182688" y="698500"/>
            <a:ext cx="4648200" cy="3486150"/>
          </a:xfrm>
          <a:ln/>
        </p:spPr>
      </p:sp>
      <p:sp>
        <p:nvSpPr>
          <p:cNvPr id="1628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pPr marL="0" marR="0" lvl="0" indent="0" algn="r" defTabSz="947738" rtl="0" eaLnBrk="0" fontAlgn="base" latinLnBrk="0" hangingPunct="0">
              <a:lnSpc>
                <a:spcPct val="100000"/>
              </a:lnSpc>
              <a:spcBef>
                <a:spcPct val="0"/>
              </a:spcBef>
              <a:spcAft>
                <a:spcPct val="0"/>
              </a:spcAft>
              <a:buClrTx/>
              <a:buSzTx/>
              <a:buFontTx/>
              <a:buNone/>
              <a:tabLst/>
              <a:defRPr/>
            </a:pPr>
            <a:fld id="{1F4542C8-63D0-4ACF-98A3-DD815E50202F}"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8963" name="Rectangle 2"/>
          <p:cNvSpPr>
            <a:spLocks noGrp="1" noRot="1" noChangeAspect="1" noChangeArrowheads="1" noTextEdit="1"/>
          </p:cNvSpPr>
          <p:nvPr>
            <p:ph type="sldImg"/>
          </p:nvPr>
        </p:nvSpPr>
        <p:spPr>
          <a:xfrm>
            <a:off x="1258888" y="720725"/>
            <a:ext cx="4800600" cy="3600450"/>
          </a:xfrm>
          <a:ln/>
        </p:spPr>
      </p:sp>
      <p:sp>
        <p:nvSpPr>
          <p:cNvPr id="16896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lvl1pPr>
              <a:defRPr sz="2400" b="1">
                <a:solidFill>
                  <a:schemeClr val="tx1"/>
                </a:solidFill>
                <a:latin typeface="Arial" charset="0"/>
              </a:defRPr>
            </a:lvl1pPr>
            <a:lvl2pPr marL="749287" indent="-288187">
              <a:defRPr sz="2400" b="1">
                <a:solidFill>
                  <a:schemeClr val="tx1"/>
                </a:solidFill>
                <a:latin typeface="Arial" charset="0"/>
              </a:defRPr>
            </a:lvl2pPr>
            <a:lvl3pPr marL="1152748" indent="-230549">
              <a:defRPr sz="2400" b="1">
                <a:solidFill>
                  <a:schemeClr val="tx1"/>
                </a:solidFill>
                <a:latin typeface="Arial" charset="0"/>
              </a:defRPr>
            </a:lvl3pPr>
            <a:lvl4pPr marL="1613847" indent="-230549">
              <a:defRPr sz="2400" b="1">
                <a:solidFill>
                  <a:schemeClr val="tx1"/>
                </a:solidFill>
                <a:latin typeface="Arial" charset="0"/>
              </a:defRPr>
            </a:lvl4pPr>
            <a:lvl5pPr marL="2074947" indent="-230549">
              <a:defRPr sz="2400" b="1">
                <a:solidFill>
                  <a:schemeClr val="tx1"/>
                </a:solidFill>
                <a:latin typeface="Arial" charset="0"/>
              </a:defRPr>
            </a:lvl5pPr>
            <a:lvl6pPr marL="2536046" indent="-230549" algn="ctr" eaLnBrk="0" fontAlgn="base" hangingPunct="0">
              <a:spcBef>
                <a:spcPct val="0"/>
              </a:spcBef>
              <a:spcAft>
                <a:spcPct val="0"/>
              </a:spcAft>
              <a:defRPr sz="2400" b="1">
                <a:solidFill>
                  <a:schemeClr val="tx1"/>
                </a:solidFill>
                <a:latin typeface="Arial" charset="0"/>
              </a:defRPr>
            </a:lvl6pPr>
            <a:lvl7pPr marL="2997145" indent="-230549" algn="ctr" eaLnBrk="0" fontAlgn="base" hangingPunct="0">
              <a:spcBef>
                <a:spcPct val="0"/>
              </a:spcBef>
              <a:spcAft>
                <a:spcPct val="0"/>
              </a:spcAft>
              <a:defRPr sz="2400" b="1">
                <a:solidFill>
                  <a:schemeClr val="tx1"/>
                </a:solidFill>
                <a:latin typeface="Arial" charset="0"/>
              </a:defRPr>
            </a:lvl7pPr>
            <a:lvl8pPr marL="3458245" indent="-230549" algn="ctr" eaLnBrk="0" fontAlgn="base" hangingPunct="0">
              <a:spcBef>
                <a:spcPct val="0"/>
              </a:spcBef>
              <a:spcAft>
                <a:spcPct val="0"/>
              </a:spcAft>
              <a:defRPr sz="2400" b="1">
                <a:solidFill>
                  <a:schemeClr val="tx1"/>
                </a:solidFill>
                <a:latin typeface="Arial" charset="0"/>
              </a:defRPr>
            </a:lvl8pPr>
            <a:lvl9pPr marL="3919344" indent="-230549" algn="ctr" eaLnBrk="0" fontAlgn="base" hangingPunct="0">
              <a:spcBef>
                <a:spcPct val="0"/>
              </a:spcBef>
              <a:spcAft>
                <a:spcPct val="0"/>
              </a:spcAft>
              <a:defRPr sz="2400" b="1">
                <a:solidFill>
                  <a:schemeClr val="tx1"/>
                </a:solidFill>
                <a:latin typeface="Arial" charset="0"/>
              </a:defRPr>
            </a:lvl9pPr>
          </a:lstStyle>
          <a:p>
            <a:pPr>
              <a:defRPr/>
            </a:pPr>
            <a:fld id="{22DAB05D-9425-4DB9-987D-5774F38834EA}" type="slidenum">
              <a:rPr lang="en-US" altLang="en-US" sz="1300" b="0">
                <a:solidFill>
                  <a:prstClr val="black"/>
                </a:solidFill>
                <a:latin typeface="Times New Roman" pitchFamily="18" charset="0"/>
              </a:rPr>
              <a:pPr>
                <a:defRPr/>
              </a:pPr>
              <a:t>25</a:t>
            </a:fld>
            <a:endParaRPr lang="en-US" altLang="en-US" sz="1300" b="0">
              <a:solidFill>
                <a:prstClr val="black"/>
              </a:solidFill>
              <a:latin typeface="Times New Roman" pitchFamily="18" charset="0"/>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16538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13525">
              <a:defRPr sz="1900" b="1">
                <a:solidFill>
                  <a:schemeClr val="tx1"/>
                </a:solidFill>
                <a:latin typeface="Arial" charset="0"/>
              </a:defRPr>
            </a:lvl1pPr>
            <a:lvl2pPr marL="716130" indent="-275434" defTabSz="913525">
              <a:defRPr sz="1900" b="1">
                <a:solidFill>
                  <a:schemeClr val="tx1"/>
                </a:solidFill>
                <a:latin typeface="Arial" charset="0"/>
              </a:defRPr>
            </a:lvl2pPr>
            <a:lvl3pPr marL="1101738" indent="-220348" defTabSz="913525">
              <a:defRPr sz="1900" b="1">
                <a:solidFill>
                  <a:schemeClr val="tx1"/>
                </a:solidFill>
                <a:latin typeface="Arial" charset="0"/>
              </a:defRPr>
            </a:lvl3pPr>
            <a:lvl4pPr marL="1542433" indent="-220348" defTabSz="913525">
              <a:defRPr sz="1900" b="1">
                <a:solidFill>
                  <a:schemeClr val="tx1"/>
                </a:solidFill>
                <a:latin typeface="Arial" charset="0"/>
              </a:defRPr>
            </a:lvl4pPr>
            <a:lvl5pPr marL="1983128" indent="-220348" defTabSz="913525">
              <a:defRPr sz="1900" b="1">
                <a:solidFill>
                  <a:schemeClr val="tx1"/>
                </a:solidFill>
                <a:latin typeface="Arial" charset="0"/>
              </a:defRPr>
            </a:lvl5pPr>
            <a:lvl6pPr marL="2423823" indent="-220348" algn="ctr" defTabSz="913525" eaLnBrk="0" fontAlgn="base" hangingPunct="0">
              <a:spcBef>
                <a:spcPct val="0"/>
              </a:spcBef>
              <a:spcAft>
                <a:spcPct val="0"/>
              </a:spcAft>
              <a:defRPr sz="1900" b="1">
                <a:solidFill>
                  <a:schemeClr val="tx1"/>
                </a:solidFill>
                <a:latin typeface="Arial" charset="0"/>
              </a:defRPr>
            </a:lvl6pPr>
            <a:lvl7pPr marL="2864518" indent="-220348" algn="ctr" defTabSz="913525" eaLnBrk="0" fontAlgn="base" hangingPunct="0">
              <a:spcBef>
                <a:spcPct val="0"/>
              </a:spcBef>
              <a:spcAft>
                <a:spcPct val="0"/>
              </a:spcAft>
              <a:defRPr sz="1900" b="1">
                <a:solidFill>
                  <a:schemeClr val="tx1"/>
                </a:solidFill>
                <a:latin typeface="Arial" charset="0"/>
              </a:defRPr>
            </a:lvl7pPr>
            <a:lvl8pPr marL="3305213" indent="-220348" algn="ctr" defTabSz="913525" eaLnBrk="0" fontAlgn="base" hangingPunct="0">
              <a:spcBef>
                <a:spcPct val="0"/>
              </a:spcBef>
              <a:spcAft>
                <a:spcPct val="0"/>
              </a:spcAft>
              <a:defRPr sz="1900" b="1">
                <a:solidFill>
                  <a:schemeClr val="tx1"/>
                </a:solidFill>
                <a:latin typeface="Arial" charset="0"/>
              </a:defRPr>
            </a:lvl8pPr>
            <a:lvl9pPr marL="3745908" indent="-220348" algn="ctr" defTabSz="913525" eaLnBrk="0" fontAlgn="base" hangingPunct="0">
              <a:spcBef>
                <a:spcPct val="0"/>
              </a:spcBef>
              <a:spcAft>
                <a:spcPct val="0"/>
              </a:spcAft>
              <a:defRPr sz="1900" b="1">
                <a:solidFill>
                  <a:schemeClr val="tx1"/>
                </a:solidFill>
                <a:latin typeface="Arial" charset="0"/>
              </a:defRPr>
            </a:lvl9pPr>
          </a:lstStyle>
          <a:p>
            <a:pPr>
              <a:defRPr/>
            </a:pPr>
            <a:fld id="{B6484579-F536-4577-8FA2-AA32A7358920}" type="slidenum">
              <a:rPr lang="en-US" altLang="en-US" sz="1200" b="0">
                <a:solidFill>
                  <a:prstClr val="black"/>
                </a:solidFill>
                <a:latin typeface="Times New Roman" pitchFamily="18" charset="0"/>
              </a:rPr>
              <a:pPr>
                <a:defRPr/>
              </a:pPr>
              <a:t>35</a:t>
            </a:fld>
            <a:endParaRPr lang="en-US" altLang="en-US" sz="1200" b="0">
              <a:solidFill>
                <a:prstClr val="black"/>
              </a:solidFill>
              <a:latin typeface="Times New Roman" pitchFamily="18" charset="0"/>
            </a:endParaRPr>
          </a:p>
        </p:txBody>
      </p:sp>
      <p:sp>
        <p:nvSpPr>
          <p:cNvPr id="165891" name="Rectangle 2"/>
          <p:cNvSpPr>
            <a:spLocks noGrp="1" noRot="1" noChangeAspect="1" noChangeArrowheads="1" noTextEdit="1"/>
          </p:cNvSpPr>
          <p:nvPr>
            <p:ph type="sldImg"/>
          </p:nvPr>
        </p:nvSpPr>
        <p:spPr>
          <a:xfrm>
            <a:off x="1182688" y="698500"/>
            <a:ext cx="4648200" cy="3486150"/>
          </a:xfrm>
          <a:ln/>
        </p:spPr>
      </p:sp>
      <p:sp>
        <p:nvSpPr>
          <p:cNvPr id="16589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13391">
              <a:defRPr sz="1900" b="1">
                <a:solidFill>
                  <a:schemeClr val="tx1"/>
                </a:solidFill>
                <a:latin typeface="Arial" charset="0"/>
              </a:defRPr>
            </a:lvl1pPr>
            <a:lvl2pPr marL="716025" indent="-275394" defTabSz="913391">
              <a:defRPr sz="1900" b="1">
                <a:solidFill>
                  <a:schemeClr val="tx1"/>
                </a:solidFill>
                <a:latin typeface="Arial" charset="0"/>
              </a:defRPr>
            </a:lvl2pPr>
            <a:lvl3pPr marL="1101577" indent="-220316" defTabSz="913391">
              <a:defRPr sz="1900" b="1">
                <a:solidFill>
                  <a:schemeClr val="tx1"/>
                </a:solidFill>
                <a:latin typeface="Arial" charset="0"/>
              </a:defRPr>
            </a:lvl3pPr>
            <a:lvl4pPr marL="1542207" indent="-220316" defTabSz="913391">
              <a:defRPr sz="1900" b="1">
                <a:solidFill>
                  <a:schemeClr val="tx1"/>
                </a:solidFill>
                <a:latin typeface="Arial" charset="0"/>
              </a:defRPr>
            </a:lvl4pPr>
            <a:lvl5pPr marL="1982838" indent="-220316" defTabSz="913391">
              <a:defRPr sz="1900" b="1">
                <a:solidFill>
                  <a:schemeClr val="tx1"/>
                </a:solidFill>
                <a:latin typeface="Arial" charset="0"/>
              </a:defRPr>
            </a:lvl5pPr>
            <a:lvl6pPr marL="2423468" indent="-220316" algn="ctr" defTabSz="913391" eaLnBrk="0" fontAlgn="base" hangingPunct="0">
              <a:spcBef>
                <a:spcPct val="0"/>
              </a:spcBef>
              <a:spcAft>
                <a:spcPct val="0"/>
              </a:spcAft>
              <a:defRPr sz="1900" b="1">
                <a:solidFill>
                  <a:schemeClr val="tx1"/>
                </a:solidFill>
                <a:latin typeface="Arial" charset="0"/>
              </a:defRPr>
            </a:lvl6pPr>
            <a:lvl7pPr marL="2864099" indent="-220316" algn="ctr" defTabSz="913391" eaLnBrk="0" fontAlgn="base" hangingPunct="0">
              <a:spcBef>
                <a:spcPct val="0"/>
              </a:spcBef>
              <a:spcAft>
                <a:spcPct val="0"/>
              </a:spcAft>
              <a:defRPr sz="1900" b="1">
                <a:solidFill>
                  <a:schemeClr val="tx1"/>
                </a:solidFill>
                <a:latin typeface="Arial" charset="0"/>
              </a:defRPr>
            </a:lvl7pPr>
            <a:lvl8pPr marL="3304728" indent="-220316" algn="ctr" defTabSz="913391" eaLnBrk="0" fontAlgn="base" hangingPunct="0">
              <a:spcBef>
                <a:spcPct val="0"/>
              </a:spcBef>
              <a:spcAft>
                <a:spcPct val="0"/>
              </a:spcAft>
              <a:defRPr sz="1900" b="1">
                <a:solidFill>
                  <a:schemeClr val="tx1"/>
                </a:solidFill>
                <a:latin typeface="Arial" charset="0"/>
              </a:defRPr>
            </a:lvl8pPr>
            <a:lvl9pPr marL="3745359" indent="-220316" algn="ctr" defTabSz="913391" eaLnBrk="0" fontAlgn="base" hangingPunct="0">
              <a:spcBef>
                <a:spcPct val="0"/>
              </a:spcBef>
              <a:spcAft>
                <a:spcPct val="0"/>
              </a:spcAft>
              <a:defRPr sz="1900" b="1">
                <a:solidFill>
                  <a:schemeClr val="tx1"/>
                </a:solidFill>
                <a:latin typeface="Arial" charset="0"/>
              </a:defRPr>
            </a:lvl9pPr>
          </a:lstStyle>
          <a:p>
            <a:pPr>
              <a:defRPr/>
            </a:pPr>
            <a:fld id="{B6484579-F536-4577-8FA2-AA32A7358920}" type="slidenum">
              <a:rPr lang="en-US" altLang="en-US" sz="1200" b="0">
                <a:solidFill>
                  <a:prstClr val="black"/>
                </a:solidFill>
                <a:latin typeface="Times New Roman" pitchFamily="18" charset="0"/>
              </a:rPr>
              <a:pPr>
                <a:defRPr/>
              </a:pPr>
              <a:t>36</a:t>
            </a:fld>
            <a:endParaRPr lang="en-US" altLang="en-US" sz="1200" b="0">
              <a:solidFill>
                <a:prstClr val="black"/>
              </a:solidFill>
              <a:latin typeface="Times New Roman" pitchFamily="18" charset="0"/>
            </a:endParaRPr>
          </a:p>
        </p:txBody>
      </p:sp>
      <p:sp>
        <p:nvSpPr>
          <p:cNvPr id="165891" name="Rectangle 2"/>
          <p:cNvSpPr>
            <a:spLocks noGrp="1" noRot="1" noChangeAspect="1" noChangeArrowheads="1" noTextEdit="1"/>
          </p:cNvSpPr>
          <p:nvPr>
            <p:ph type="sldImg"/>
          </p:nvPr>
        </p:nvSpPr>
        <p:spPr>
          <a:xfrm>
            <a:off x="1182688" y="698500"/>
            <a:ext cx="4648200" cy="3486150"/>
          </a:xfrm>
          <a:ln/>
        </p:spPr>
      </p:sp>
      <p:sp>
        <p:nvSpPr>
          <p:cNvPr id="16589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13525">
              <a:defRPr sz="1900" b="1">
                <a:solidFill>
                  <a:schemeClr val="tx1"/>
                </a:solidFill>
                <a:latin typeface="Arial" charset="0"/>
              </a:defRPr>
            </a:lvl1pPr>
            <a:lvl2pPr marL="716130" indent="-275434" defTabSz="913525">
              <a:defRPr sz="1900" b="1">
                <a:solidFill>
                  <a:schemeClr val="tx1"/>
                </a:solidFill>
                <a:latin typeface="Arial" charset="0"/>
              </a:defRPr>
            </a:lvl2pPr>
            <a:lvl3pPr marL="1101738" indent="-220348" defTabSz="913525">
              <a:defRPr sz="1900" b="1">
                <a:solidFill>
                  <a:schemeClr val="tx1"/>
                </a:solidFill>
                <a:latin typeface="Arial" charset="0"/>
              </a:defRPr>
            </a:lvl3pPr>
            <a:lvl4pPr marL="1542433" indent="-220348" defTabSz="913525">
              <a:defRPr sz="1900" b="1">
                <a:solidFill>
                  <a:schemeClr val="tx1"/>
                </a:solidFill>
                <a:latin typeface="Arial" charset="0"/>
              </a:defRPr>
            </a:lvl4pPr>
            <a:lvl5pPr marL="1983128" indent="-220348" defTabSz="913525">
              <a:defRPr sz="1900" b="1">
                <a:solidFill>
                  <a:schemeClr val="tx1"/>
                </a:solidFill>
                <a:latin typeface="Arial" charset="0"/>
              </a:defRPr>
            </a:lvl5pPr>
            <a:lvl6pPr marL="2423823" indent="-220348" algn="ctr" defTabSz="913525" eaLnBrk="0" fontAlgn="base" hangingPunct="0">
              <a:spcBef>
                <a:spcPct val="0"/>
              </a:spcBef>
              <a:spcAft>
                <a:spcPct val="0"/>
              </a:spcAft>
              <a:defRPr sz="1900" b="1">
                <a:solidFill>
                  <a:schemeClr val="tx1"/>
                </a:solidFill>
                <a:latin typeface="Arial" charset="0"/>
              </a:defRPr>
            </a:lvl6pPr>
            <a:lvl7pPr marL="2864518" indent="-220348" algn="ctr" defTabSz="913525" eaLnBrk="0" fontAlgn="base" hangingPunct="0">
              <a:spcBef>
                <a:spcPct val="0"/>
              </a:spcBef>
              <a:spcAft>
                <a:spcPct val="0"/>
              </a:spcAft>
              <a:defRPr sz="1900" b="1">
                <a:solidFill>
                  <a:schemeClr val="tx1"/>
                </a:solidFill>
                <a:latin typeface="Arial" charset="0"/>
              </a:defRPr>
            </a:lvl7pPr>
            <a:lvl8pPr marL="3305213" indent="-220348" algn="ctr" defTabSz="913525" eaLnBrk="0" fontAlgn="base" hangingPunct="0">
              <a:spcBef>
                <a:spcPct val="0"/>
              </a:spcBef>
              <a:spcAft>
                <a:spcPct val="0"/>
              </a:spcAft>
              <a:defRPr sz="1900" b="1">
                <a:solidFill>
                  <a:schemeClr val="tx1"/>
                </a:solidFill>
                <a:latin typeface="Arial" charset="0"/>
              </a:defRPr>
            </a:lvl8pPr>
            <a:lvl9pPr marL="3745908" indent="-220348" algn="ctr" defTabSz="913525" eaLnBrk="0" fontAlgn="base" hangingPunct="0">
              <a:spcBef>
                <a:spcPct val="0"/>
              </a:spcBef>
              <a:spcAft>
                <a:spcPct val="0"/>
              </a:spcAft>
              <a:defRPr sz="1900" b="1">
                <a:solidFill>
                  <a:schemeClr val="tx1"/>
                </a:solidFill>
                <a:latin typeface="Arial" charset="0"/>
              </a:defRPr>
            </a:lvl9pPr>
          </a:lstStyle>
          <a:p>
            <a:pPr>
              <a:defRPr/>
            </a:pPr>
            <a:fld id="{B6484579-F536-4577-8FA2-AA32A7358920}" type="slidenum">
              <a:rPr lang="en-US" altLang="en-US" sz="1200" b="0">
                <a:solidFill>
                  <a:prstClr val="black"/>
                </a:solidFill>
                <a:latin typeface="Times New Roman" pitchFamily="18" charset="0"/>
              </a:rPr>
              <a:pPr>
                <a:defRPr/>
              </a:pPr>
              <a:t>37</a:t>
            </a:fld>
            <a:endParaRPr lang="en-US" altLang="en-US" sz="1200" b="0">
              <a:solidFill>
                <a:prstClr val="black"/>
              </a:solidFill>
              <a:latin typeface="Times New Roman" pitchFamily="18" charset="0"/>
            </a:endParaRPr>
          </a:p>
        </p:txBody>
      </p:sp>
      <p:sp>
        <p:nvSpPr>
          <p:cNvPr id="165891" name="Rectangle 2"/>
          <p:cNvSpPr>
            <a:spLocks noGrp="1" noRot="1" noChangeAspect="1" noChangeArrowheads="1" noTextEdit="1"/>
          </p:cNvSpPr>
          <p:nvPr>
            <p:ph type="sldImg"/>
          </p:nvPr>
        </p:nvSpPr>
        <p:spPr>
          <a:xfrm>
            <a:off x="1182688" y="698500"/>
            <a:ext cx="4648200" cy="3486150"/>
          </a:xfrm>
          <a:ln/>
        </p:spPr>
      </p:sp>
      <p:sp>
        <p:nvSpPr>
          <p:cNvPr id="16589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13525">
              <a:defRPr sz="1900" b="1">
                <a:solidFill>
                  <a:schemeClr val="tx1"/>
                </a:solidFill>
                <a:latin typeface="Arial" charset="0"/>
              </a:defRPr>
            </a:lvl1pPr>
            <a:lvl2pPr marL="716130" indent="-275434" defTabSz="913525">
              <a:defRPr sz="1900" b="1">
                <a:solidFill>
                  <a:schemeClr val="tx1"/>
                </a:solidFill>
                <a:latin typeface="Arial" charset="0"/>
              </a:defRPr>
            </a:lvl2pPr>
            <a:lvl3pPr marL="1101738" indent="-220348" defTabSz="913525">
              <a:defRPr sz="1900" b="1">
                <a:solidFill>
                  <a:schemeClr val="tx1"/>
                </a:solidFill>
                <a:latin typeface="Arial" charset="0"/>
              </a:defRPr>
            </a:lvl3pPr>
            <a:lvl4pPr marL="1542433" indent="-220348" defTabSz="913525">
              <a:defRPr sz="1900" b="1">
                <a:solidFill>
                  <a:schemeClr val="tx1"/>
                </a:solidFill>
                <a:latin typeface="Arial" charset="0"/>
              </a:defRPr>
            </a:lvl4pPr>
            <a:lvl5pPr marL="1983128" indent="-220348" defTabSz="913525">
              <a:defRPr sz="1900" b="1">
                <a:solidFill>
                  <a:schemeClr val="tx1"/>
                </a:solidFill>
                <a:latin typeface="Arial" charset="0"/>
              </a:defRPr>
            </a:lvl5pPr>
            <a:lvl6pPr marL="2423823" indent="-220348" algn="ctr" defTabSz="913525" eaLnBrk="0" fontAlgn="base" hangingPunct="0">
              <a:spcBef>
                <a:spcPct val="0"/>
              </a:spcBef>
              <a:spcAft>
                <a:spcPct val="0"/>
              </a:spcAft>
              <a:defRPr sz="1900" b="1">
                <a:solidFill>
                  <a:schemeClr val="tx1"/>
                </a:solidFill>
                <a:latin typeface="Arial" charset="0"/>
              </a:defRPr>
            </a:lvl6pPr>
            <a:lvl7pPr marL="2864518" indent="-220348" algn="ctr" defTabSz="913525" eaLnBrk="0" fontAlgn="base" hangingPunct="0">
              <a:spcBef>
                <a:spcPct val="0"/>
              </a:spcBef>
              <a:spcAft>
                <a:spcPct val="0"/>
              </a:spcAft>
              <a:defRPr sz="1900" b="1">
                <a:solidFill>
                  <a:schemeClr val="tx1"/>
                </a:solidFill>
                <a:latin typeface="Arial" charset="0"/>
              </a:defRPr>
            </a:lvl7pPr>
            <a:lvl8pPr marL="3305213" indent="-220348" algn="ctr" defTabSz="913525" eaLnBrk="0" fontAlgn="base" hangingPunct="0">
              <a:spcBef>
                <a:spcPct val="0"/>
              </a:spcBef>
              <a:spcAft>
                <a:spcPct val="0"/>
              </a:spcAft>
              <a:defRPr sz="1900" b="1">
                <a:solidFill>
                  <a:schemeClr val="tx1"/>
                </a:solidFill>
                <a:latin typeface="Arial" charset="0"/>
              </a:defRPr>
            </a:lvl8pPr>
            <a:lvl9pPr marL="3745908" indent="-220348" algn="ctr" defTabSz="913525" eaLnBrk="0" fontAlgn="base" hangingPunct="0">
              <a:spcBef>
                <a:spcPct val="0"/>
              </a:spcBef>
              <a:spcAft>
                <a:spcPct val="0"/>
              </a:spcAft>
              <a:defRPr sz="1900" b="1">
                <a:solidFill>
                  <a:schemeClr val="tx1"/>
                </a:solidFill>
                <a:latin typeface="Arial" charset="0"/>
              </a:defRPr>
            </a:lvl9pPr>
          </a:lstStyle>
          <a:p>
            <a:pPr>
              <a:defRPr/>
            </a:pPr>
            <a:fld id="{B6484579-F536-4577-8FA2-AA32A7358920}" type="slidenum">
              <a:rPr lang="en-US" altLang="en-US" sz="1200" b="0">
                <a:solidFill>
                  <a:prstClr val="black"/>
                </a:solidFill>
                <a:latin typeface="Times New Roman" pitchFamily="18" charset="0"/>
              </a:rPr>
              <a:pPr>
                <a:defRPr/>
              </a:pPr>
              <a:t>38</a:t>
            </a:fld>
            <a:endParaRPr lang="en-US" altLang="en-US" sz="1200" b="0">
              <a:solidFill>
                <a:prstClr val="black"/>
              </a:solidFill>
              <a:latin typeface="Times New Roman" pitchFamily="18" charset="0"/>
            </a:endParaRPr>
          </a:p>
        </p:txBody>
      </p:sp>
      <p:sp>
        <p:nvSpPr>
          <p:cNvPr id="165891" name="Rectangle 2"/>
          <p:cNvSpPr>
            <a:spLocks noGrp="1" noRot="1" noChangeAspect="1" noChangeArrowheads="1" noTextEdit="1"/>
          </p:cNvSpPr>
          <p:nvPr>
            <p:ph type="sldImg"/>
          </p:nvPr>
        </p:nvSpPr>
        <p:spPr>
          <a:xfrm>
            <a:off x="1182688" y="698500"/>
            <a:ext cx="4648200" cy="3486150"/>
          </a:xfrm>
          <a:ln/>
        </p:spPr>
      </p:sp>
      <p:sp>
        <p:nvSpPr>
          <p:cNvPr id="16589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A7FA6CE0-3330-48E6-AA4E-614BE5343928}" type="slidenum">
              <a:rPr lang="en-US" altLang="en-US" sz="1200" b="0">
                <a:solidFill>
                  <a:prstClr val="black"/>
                </a:solidFill>
                <a:latin typeface="Times New Roman" pitchFamily="18" charset="0"/>
              </a:rPr>
              <a:pPr>
                <a:defRPr/>
              </a:pPr>
              <a:t>4</a:t>
            </a:fld>
            <a:endParaRPr lang="en-US" altLang="en-US" sz="1200" b="0">
              <a:solidFill>
                <a:prstClr val="black"/>
              </a:solidFill>
              <a:latin typeface="Times New Roman" pitchFamily="18" charset="0"/>
            </a:endParaRPr>
          </a:p>
        </p:txBody>
      </p:sp>
      <p:sp>
        <p:nvSpPr>
          <p:cNvPr id="62467" name="Rectangle 2"/>
          <p:cNvSpPr>
            <a:spLocks noGrp="1" noRot="1" noChangeAspect="1" noChangeArrowheads="1" noTextEdit="1"/>
          </p:cNvSpPr>
          <p:nvPr>
            <p:ph type="sldImg"/>
          </p:nvPr>
        </p:nvSpPr>
        <p:spPr>
          <a:xfrm>
            <a:off x="1182688" y="698500"/>
            <a:ext cx="4648200" cy="3486150"/>
          </a:xfrm>
          <a:ln/>
        </p:spPr>
      </p:sp>
      <p:sp>
        <p:nvSpPr>
          <p:cNvPr id="624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B9C835C2-000C-4253-9E8F-DA8E969CE23E}" type="slidenum">
              <a:rPr lang="en-US" altLang="en-US" sz="1200" b="0">
                <a:solidFill>
                  <a:prstClr val="black"/>
                </a:solidFill>
                <a:latin typeface="Times New Roman" pitchFamily="18" charset="0"/>
              </a:rPr>
              <a:pPr>
                <a:defRPr/>
              </a:pPr>
              <a:t>40</a:t>
            </a:fld>
            <a:endParaRPr lang="en-US" altLang="en-US" sz="1200" b="0">
              <a:solidFill>
                <a:prstClr val="black"/>
              </a:solidFill>
              <a:latin typeface="Times New Roman" pitchFamily="18" charset="0"/>
            </a:endParaRPr>
          </a:p>
        </p:txBody>
      </p:sp>
      <p:sp>
        <p:nvSpPr>
          <p:cNvPr id="86019" name="Rectangle 2"/>
          <p:cNvSpPr>
            <a:spLocks noGrp="1" noRot="1" noChangeAspect="1" noChangeArrowheads="1" noTextEdit="1"/>
          </p:cNvSpPr>
          <p:nvPr>
            <p:ph type="sldImg"/>
          </p:nvPr>
        </p:nvSpPr>
        <p:spPr>
          <a:xfrm>
            <a:off x="1182688" y="698500"/>
            <a:ext cx="4648200" cy="3486150"/>
          </a:xfrm>
          <a:ln/>
        </p:spPr>
      </p:sp>
      <p:sp>
        <p:nvSpPr>
          <p:cNvPr id="860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41</a:t>
            </a:fld>
            <a:endParaRPr lang="en-US" altLang="en-US"/>
          </a:p>
        </p:txBody>
      </p:sp>
    </p:spTree>
    <p:extLst>
      <p:ext uri="{BB962C8B-B14F-4D97-AF65-F5344CB8AC3E}">
        <p14:creationId xmlns:p14="http://schemas.microsoft.com/office/powerpoint/2010/main" val="254640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3525">
              <a:defRPr sz="1900" b="1">
                <a:solidFill>
                  <a:schemeClr val="tx1"/>
                </a:solidFill>
                <a:latin typeface="Arial" charset="0"/>
              </a:defRPr>
            </a:lvl1pPr>
            <a:lvl2pPr marL="716130" indent="-275434" defTabSz="913525">
              <a:defRPr sz="1900" b="1">
                <a:solidFill>
                  <a:schemeClr val="tx1"/>
                </a:solidFill>
                <a:latin typeface="Arial" charset="0"/>
              </a:defRPr>
            </a:lvl2pPr>
            <a:lvl3pPr marL="1101738" indent="-220348" defTabSz="913525">
              <a:defRPr sz="1900" b="1">
                <a:solidFill>
                  <a:schemeClr val="tx1"/>
                </a:solidFill>
                <a:latin typeface="Arial" charset="0"/>
              </a:defRPr>
            </a:lvl3pPr>
            <a:lvl4pPr marL="1542433" indent="-220348" defTabSz="913525">
              <a:defRPr sz="1900" b="1">
                <a:solidFill>
                  <a:schemeClr val="tx1"/>
                </a:solidFill>
                <a:latin typeface="Arial" charset="0"/>
              </a:defRPr>
            </a:lvl4pPr>
            <a:lvl5pPr marL="1983128" indent="-220348" defTabSz="913525">
              <a:defRPr sz="1900" b="1">
                <a:solidFill>
                  <a:schemeClr val="tx1"/>
                </a:solidFill>
                <a:latin typeface="Arial" charset="0"/>
              </a:defRPr>
            </a:lvl5pPr>
            <a:lvl6pPr marL="2423823" indent="-220348" algn="ctr" defTabSz="913525" eaLnBrk="0" fontAlgn="base" hangingPunct="0">
              <a:spcBef>
                <a:spcPct val="0"/>
              </a:spcBef>
              <a:spcAft>
                <a:spcPct val="0"/>
              </a:spcAft>
              <a:defRPr sz="1900" b="1">
                <a:solidFill>
                  <a:schemeClr val="tx1"/>
                </a:solidFill>
                <a:latin typeface="Arial" charset="0"/>
              </a:defRPr>
            </a:lvl6pPr>
            <a:lvl7pPr marL="2864518" indent="-220348" algn="ctr" defTabSz="913525" eaLnBrk="0" fontAlgn="base" hangingPunct="0">
              <a:spcBef>
                <a:spcPct val="0"/>
              </a:spcBef>
              <a:spcAft>
                <a:spcPct val="0"/>
              </a:spcAft>
              <a:defRPr sz="1900" b="1">
                <a:solidFill>
                  <a:schemeClr val="tx1"/>
                </a:solidFill>
                <a:latin typeface="Arial" charset="0"/>
              </a:defRPr>
            </a:lvl7pPr>
            <a:lvl8pPr marL="3305213" indent="-220348" algn="ctr" defTabSz="913525" eaLnBrk="0" fontAlgn="base" hangingPunct="0">
              <a:spcBef>
                <a:spcPct val="0"/>
              </a:spcBef>
              <a:spcAft>
                <a:spcPct val="0"/>
              </a:spcAft>
              <a:defRPr sz="1900" b="1">
                <a:solidFill>
                  <a:schemeClr val="tx1"/>
                </a:solidFill>
                <a:latin typeface="Arial" charset="0"/>
              </a:defRPr>
            </a:lvl8pPr>
            <a:lvl9pPr marL="3745908" indent="-220348" algn="ctr" defTabSz="913525" eaLnBrk="0" fontAlgn="base" hangingPunct="0">
              <a:spcBef>
                <a:spcPct val="0"/>
              </a:spcBef>
              <a:spcAft>
                <a:spcPct val="0"/>
              </a:spcAft>
              <a:defRPr sz="1900" b="1">
                <a:solidFill>
                  <a:schemeClr val="tx1"/>
                </a:solidFill>
                <a:latin typeface="Arial" charset="0"/>
              </a:defRPr>
            </a:lvl9pPr>
          </a:lstStyle>
          <a:p>
            <a:pPr>
              <a:defRPr/>
            </a:pPr>
            <a:fld id="{99E57522-A980-4E9D-926C-3261345BC8FD}" type="slidenum">
              <a:rPr lang="en-US" altLang="en-US" sz="1200" b="0">
                <a:solidFill>
                  <a:prstClr val="black"/>
                </a:solidFill>
                <a:latin typeface="Times New Roman" pitchFamily="18" charset="0"/>
              </a:rPr>
              <a:pPr>
                <a:defRPr/>
              </a:pPr>
              <a:t>42</a:t>
            </a:fld>
            <a:endParaRPr lang="en-US" altLang="en-US" sz="1200" b="0">
              <a:solidFill>
                <a:prstClr val="black"/>
              </a:solidFill>
              <a:latin typeface="Times New Roman" pitchFamily="18" charset="0"/>
            </a:endParaRPr>
          </a:p>
        </p:txBody>
      </p:sp>
      <p:sp>
        <p:nvSpPr>
          <p:cNvPr id="22531" name="Rectangle 2"/>
          <p:cNvSpPr>
            <a:spLocks noGrp="1" noRot="1" noChangeAspect="1" noChangeArrowheads="1" noTextEdit="1"/>
          </p:cNvSpPr>
          <p:nvPr>
            <p:ph type="sldImg"/>
          </p:nvPr>
        </p:nvSpPr>
        <p:spPr>
          <a:xfrm>
            <a:off x="1182688" y="698500"/>
            <a:ext cx="4648200" cy="3486150"/>
          </a:xfrm>
          <a:ln/>
        </p:spPr>
      </p:sp>
      <p:sp>
        <p:nvSpPr>
          <p:cNvPr id="2253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D7CC4E3F-3A7F-414A-B141-2B84653AA6DA}" type="slidenum">
              <a:rPr lang="en-US" altLang="en-US" sz="1200" b="0">
                <a:solidFill>
                  <a:prstClr val="black"/>
                </a:solidFill>
                <a:latin typeface="Times New Roman" pitchFamily="18" charset="0"/>
              </a:rPr>
              <a:pPr>
                <a:defRPr/>
              </a:pPr>
              <a:t>43</a:t>
            </a:fld>
            <a:endParaRPr lang="en-US" altLang="en-US" sz="1200" b="0">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xfrm>
            <a:off x="1182688" y="698500"/>
            <a:ext cx="4648200" cy="3486150"/>
          </a:xfrm>
          <a:ln/>
        </p:spPr>
      </p:sp>
      <p:sp>
        <p:nvSpPr>
          <p:cNvPr id="870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D7CC4E3F-3A7F-414A-B141-2B84653AA6DA}" type="slidenum">
              <a:rPr lang="en-US" altLang="en-US" sz="1200" b="0">
                <a:solidFill>
                  <a:prstClr val="black"/>
                </a:solidFill>
                <a:latin typeface="Times New Roman" pitchFamily="18" charset="0"/>
              </a:rPr>
              <a:pPr>
                <a:defRPr/>
              </a:pPr>
              <a:t>45</a:t>
            </a:fld>
            <a:endParaRPr lang="en-US" altLang="en-US" sz="1200" b="0">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xfrm>
            <a:off x="1182688" y="698500"/>
            <a:ext cx="4648200" cy="3486150"/>
          </a:xfrm>
          <a:ln/>
        </p:spPr>
      </p:sp>
      <p:sp>
        <p:nvSpPr>
          <p:cNvPr id="870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D7CC4E3F-3A7F-414A-B141-2B84653AA6DA}" type="slidenum">
              <a:rPr lang="en-US" altLang="en-US" sz="1200" b="0">
                <a:solidFill>
                  <a:prstClr val="black"/>
                </a:solidFill>
                <a:latin typeface="Times New Roman" pitchFamily="18" charset="0"/>
              </a:rPr>
              <a:pPr>
                <a:defRPr/>
              </a:pPr>
              <a:t>46</a:t>
            </a:fld>
            <a:endParaRPr lang="en-US" altLang="en-US" sz="1200" b="0">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xfrm>
            <a:off x="1182688" y="698500"/>
            <a:ext cx="4648200" cy="3486150"/>
          </a:xfrm>
          <a:ln/>
        </p:spPr>
      </p:sp>
      <p:sp>
        <p:nvSpPr>
          <p:cNvPr id="870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03156" eaLnBrk="0" hangingPunct="0">
              <a:defRPr sz="2000">
                <a:solidFill>
                  <a:schemeClr val="tx1"/>
                </a:solidFill>
                <a:latin typeface="Arial" charset="0"/>
              </a:defRPr>
            </a:lvl1pPr>
            <a:lvl2pPr marL="742841" indent="-285708" defTabSz="903156" eaLnBrk="0" hangingPunct="0">
              <a:defRPr sz="2000">
                <a:solidFill>
                  <a:schemeClr val="tx1"/>
                </a:solidFill>
                <a:latin typeface="Arial" charset="0"/>
              </a:defRPr>
            </a:lvl2pPr>
            <a:lvl3pPr marL="1142833" indent="-228567" defTabSz="903156" eaLnBrk="0" hangingPunct="0">
              <a:defRPr sz="2000">
                <a:solidFill>
                  <a:schemeClr val="tx1"/>
                </a:solidFill>
                <a:latin typeface="Arial" charset="0"/>
              </a:defRPr>
            </a:lvl3pPr>
            <a:lvl4pPr marL="1599965" indent="-228567" defTabSz="903156" eaLnBrk="0" hangingPunct="0">
              <a:defRPr sz="2000">
                <a:solidFill>
                  <a:schemeClr val="tx1"/>
                </a:solidFill>
                <a:latin typeface="Arial" charset="0"/>
              </a:defRPr>
            </a:lvl4pPr>
            <a:lvl5pPr marL="2057099" indent="-228567" defTabSz="903156" eaLnBrk="0" hangingPunct="0">
              <a:defRPr sz="2000">
                <a:solidFill>
                  <a:schemeClr val="tx1"/>
                </a:solidFill>
                <a:latin typeface="Arial" charset="0"/>
              </a:defRPr>
            </a:lvl5pPr>
            <a:lvl6pPr marL="2514232" indent="-228567" defTabSz="903156" eaLnBrk="0" fontAlgn="base" hangingPunct="0">
              <a:spcBef>
                <a:spcPct val="0"/>
              </a:spcBef>
              <a:spcAft>
                <a:spcPct val="0"/>
              </a:spcAft>
              <a:defRPr sz="2000">
                <a:solidFill>
                  <a:schemeClr val="tx1"/>
                </a:solidFill>
                <a:latin typeface="Arial" charset="0"/>
              </a:defRPr>
            </a:lvl6pPr>
            <a:lvl7pPr marL="2971364" indent="-228567" defTabSz="903156" eaLnBrk="0" fontAlgn="base" hangingPunct="0">
              <a:spcBef>
                <a:spcPct val="0"/>
              </a:spcBef>
              <a:spcAft>
                <a:spcPct val="0"/>
              </a:spcAft>
              <a:defRPr sz="2000">
                <a:solidFill>
                  <a:schemeClr val="tx1"/>
                </a:solidFill>
                <a:latin typeface="Arial" charset="0"/>
              </a:defRPr>
            </a:lvl7pPr>
            <a:lvl8pPr marL="3428498" indent="-228567" defTabSz="903156" eaLnBrk="0" fontAlgn="base" hangingPunct="0">
              <a:spcBef>
                <a:spcPct val="0"/>
              </a:spcBef>
              <a:spcAft>
                <a:spcPct val="0"/>
              </a:spcAft>
              <a:defRPr sz="2000">
                <a:solidFill>
                  <a:schemeClr val="tx1"/>
                </a:solidFill>
                <a:latin typeface="Arial" charset="0"/>
              </a:defRPr>
            </a:lvl8pPr>
            <a:lvl9pPr marL="3885630" indent="-228567" defTabSz="903156" eaLnBrk="0" fontAlgn="base" hangingPunct="0">
              <a:spcBef>
                <a:spcPct val="0"/>
              </a:spcBef>
              <a:spcAft>
                <a:spcPct val="0"/>
              </a:spcAft>
              <a:defRPr sz="2000">
                <a:solidFill>
                  <a:schemeClr val="tx1"/>
                </a:solidFill>
                <a:latin typeface="Arial" charset="0"/>
              </a:defRPr>
            </a:lvl9pPr>
          </a:lstStyle>
          <a:p>
            <a:pPr eaLnBrk="1" hangingPunct="1">
              <a:defRPr/>
            </a:pPr>
            <a:fld id="{26CF3760-D373-41AD-A856-3700AA84853F}" type="slidenum">
              <a:rPr lang="en-US" altLang="en-US" sz="1200">
                <a:solidFill>
                  <a:prstClr val="black"/>
                </a:solidFill>
                <a:latin typeface="Times New Roman" pitchFamily="18" charset="0"/>
              </a:rPr>
              <a:pPr eaLnBrk="1" hangingPunct="1">
                <a:defRPr/>
              </a:pPr>
              <a:t>55</a:t>
            </a:fld>
            <a:endParaRPr lang="en-US" altLang="en-US" sz="1200">
              <a:solidFill>
                <a:prstClr val="black"/>
              </a:solidFill>
              <a:latin typeface="Times New Roman" pitchFamily="18"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03156" eaLnBrk="0" hangingPunct="0">
              <a:defRPr sz="2000">
                <a:solidFill>
                  <a:schemeClr val="tx1"/>
                </a:solidFill>
                <a:latin typeface="Arial" charset="0"/>
              </a:defRPr>
            </a:lvl1pPr>
            <a:lvl2pPr marL="742841" indent="-285708" defTabSz="903156" eaLnBrk="0" hangingPunct="0">
              <a:defRPr sz="2000">
                <a:solidFill>
                  <a:schemeClr val="tx1"/>
                </a:solidFill>
                <a:latin typeface="Arial" charset="0"/>
              </a:defRPr>
            </a:lvl2pPr>
            <a:lvl3pPr marL="1142833" indent="-228567" defTabSz="903156" eaLnBrk="0" hangingPunct="0">
              <a:defRPr sz="2000">
                <a:solidFill>
                  <a:schemeClr val="tx1"/>
                </a:solidFill>
                <a:latin typeface="Arial" charset="0"/>
              </a:defRPr>
            </a:lvl3pPr>
            <a:lvl4pPr marL="1599965" indent="-228567" defTabSz="903156" eaLnBrk="0" hangingPunct="0">
              <a:defRPr sz="2000">
                <a:solidFill>
                  <a:schemeClr val="tx1"/>
                </a:solidFill>
                <a:latin typeface="Arial" charset="0"/>
              </a:defRPr>
            </a:lvl4pPr>
            <a:lvl5pPr marL="2057099" indent="-228567" defTabSz="903156" eaLnBrk="0" hangingPunct="0">
              <a:defRPr sz="2000">
                <a:solidFill>
                  <a:schemeClr val="tx1"/>
                </a:solidFill>
                <a:latin typeface="Arial" charset="0"/>
              </a:defRPr>
            </a:lvl5pPr>
            <a:lvl6pPr marL="2514232" indent="-228567" defTabSz="903156" eaLnBrk="0" fontAlgn="base" hangingPunct="0">
              <a:spcBef>
                <a:spcPct val="0"/>
              </a:spcBef>
              <a:spcAft>
                <a:spcPct val="0"/>
              </a:spcAft>
              <a:defRPr sz="2000">
                <a:solidFill>
                  <a:schemeClr val="tx1"/>
                </a:solidFill>
                <a:latin typeface="Arial" charset="0"/>
              </a:defRPr>
            </a:lvl6pPr>
            <a:lvl7pPr marL="2971364" indent="-228567" defTabSz="903156" eaLnBrk="0" fontAlgn="base" hangingPunct="0">
              <a:spcBef>
                <a:spcPct val="0"/>
              </a:spcBef>
              <a:spcAft>
                <a:spcPct val="0"/>
              </a:spcAft>
              <a:defRPr sz="2000">
                <a:solidFill>
                  <a:schemeClr val="tx1"/>
                </a:solidFill>
                <a:latin typeface="Arial" charset="0"/>
              </a:defRPr>
            </a:lvl7pPr>
            <a:lvl8pPr marL="3428498" indent="-228567" defTabSz="903156" eaLnBrk="0" fontAlgn="base" hangingPunct="0">
              <a:spcBef>
                <a:spcPct val="0"/>
              </a:spcBef>
              <a:spcAft>
                <a:spcPct val="0"/>
              </a:spcAft>
              <a:defRPr sz="2000">
                <a:solidFill>
                  <a:schemeClr val="tx1"/>
                </a:solidFill>
                <a:latin typeface="Arial" charset="0"/>
              </a:defRPr>
            </a:lvl8pPr>
            <a:lvl9pPr marL="3885630" indent="-228567" defTabSz="903156" eaLnBrk="0" fontAlgn="base" hangingPunct="0">
              <a:spcBef>
                <a:spcPct val="0"/>
              </a:spcBef>
              <a:spcAft>
                <a:spcPct val="0"/>
              </a:spcAft>
              <a:defRPr sz="2000">
                <a:solidFill>
                  <a:schemeClr val="tx1"/>
                </a:solidFill>
                <a:latin typeface="Arial" charset="0"/>
              </a:defRPr>
            </a:lvl9pPr>
          </a:lstStyle>
          <a:p>
            <a:pPr eaLnBrk="1" hangingPunct="1">
              <a:defRPr/>
            </a:pPr>
            <a:fld id="{2DD73FF4-27D1-4262-A93D-C7D9AE358B9B}" type="slidenum">
              <a:rPr lang="en-US" altLang="en-US" sz="1200">
                <a:solidFill>
                  <a:prstClr val="black"/>
                </a:solidFill>
                <a:latin typeface="Times New Roman" pitchFamily="18" charset="0"/>
              </a:rPr>
              <a:pPr eaLnBrk="1" hangingPunct="1">
                <a:defRPr/>
              </a:pPr>
              <a:t>56</a:t>
            </a:fld>
            <a:endParaRPr lang="en-US" altLang="en-US" sz="1200">
              <a:solidFill>
                <a:prstClr val="black"/>
              </a:solidFill>
              <a:latin typeface="Times New Roman"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36981" eaLnBrk="0" hangingPunct="0">
              <a:defRPr sz="2100">
                <a:solidFill>
                  <a:schemeClr val="tx1"/>
                </a:solidFill>
                <a:latin typeface="Arial" charset="0"/>
              </a:defRPr>
            </a:lvl1pPr>
            <a:lvl2pPr marL="770662" indent="-296408" defTabSz="936981" eaLnBrk="0" hangingPunct="0">
              <a:defRPr sz="2100">
                <a:solidFill>
                  <a:schemeClr val="tx1"/>
                </a:solidFill>
                <a:latin typeface="Arial" charset="0"/>
              </a:defRPr>
            </a:lvl2pPr>
            <a:lvl3pPr marL="1185634" indent="-237127" defTabSz="936981" eaLnBrk="0" hangingPunct="0">
              <a:defRPr sz="2100">
                <a:solidFill>
                  <a:schemeClr val="tx1"/>
                </a:solidFill>
                <a:latin typeface="Arial" charset="0"/>
              </a:defRPr>
            </a:lvl3pPr>
            <a:lvl4pPr marL="1659887" indent="-237127" defTabSz="936981" eaLnBrk="0" hangingPunct="0">
              <a:defRPr sz="2100">
                <a:solidFill>
                  <a:schemeClr val="tx1"/>
                </a:solidFill>
                <a:latin typeface="Arial" charset="0"/>
              </a:defRPr>
            </a:lvl4pPr>
            <a:lvl5pPr marL="2134141" indent="-237127" defTabSz="936981" eaLnBrk="0" hangingPunct="0">
              <a:defRPr sz="2100">
                <a:solidFill>
                  <a:schemeClr val="tx1"/>
                </a:solidFill>
                <a:latin typeface="Arial" charset="0"/>
              </a:defRPr>
            </a:lvl5pPr>
            <a:lvl6pPr marL="2608395" indent="-237127" defTabSz="936981" eaLnBrk="0" fontAlgn="base" hangingPunct="0">
              <a:spcBef>
                <a:spcPct val="0"/>
              </a:spcBef>
              <a:spcAft>
                <a:spcPct val="0"/>
              </a:spcAft>
              <a:defRPr sz="2100">
                <a:solidFill>
                  <a:schemeClr val="tx1"/>
                </a:solidFill>
                <a:latin typeface="Arial" charset="0"/>
              </a:defRPr>
            </a:lvl6pPr>
            <a:lvl7pPr marL="3082648" indent="-237127" defTabSz="936981" eaLnBrk="0" fontAlgn="base" hangingPunct="0">
              <a:spcBef>
                <a:spcPct val="0"/>
              </a:spcBef>
              <a:spcAft>
                <a:spcPct val="0"/>
              </a:spcAft>
              <a:defRPr sz="2100">
                <a:solidFill>
                  <a:schemeClr val="tx1"/>
                </a:solidFill>
                <a:latin typeface="Arial" charset="0"/>
              </a:defRPr>
            </a:lvl7pPr>
            <a:lvl8pPr marL="3556902" indent="-237127" defTabSz="936981" eaLnBrk="0" fontAlgn="base" hangingPunct="0">
              <a:spcBef>
                <a:spcPct val="0"/>
              </a:spcBef>
              <a:spcAft>
                <a:spcPct val="0"/>
              </a:spcAft>
              <a:defRPr sz="2100">
                <a:solidFill>
                  <a:schemeClr val="tx1"/>
                </a:solidFill>
                <a:latin typeface="Arial" charset="0"/>
              </a:defRPr>
            </a:lvl8pPr>
            <a:lvl9pPr marL="4031155" indent="-237127" defTabSz="936981" eaLnBrk="0" fontAlgn="base" hangingPunct="0">
              <a:spcBef>
                <a:spcPct val="0"/>
              </a:spcBef>
              <a:spcAft>
                <a:spcPct val="0"/>
              </a:spcAft>
              <a:defRPr sz="2100">
                <a:solidFill>
                  <a:schemeClr val="tx1"/>
                </a:solidFill>
                <a:latin typeface="Arial" charset="0"/>
              </a:defRPr>
            </a:lvl9pPr>
          </a:lstStyle>
          <a:p>
            <a:pPr marL="0" marR="0" lvl="0" indent="0" algn="r" defTabSz="936981" rtl="0" eaLnBrk="1" fontAlgn="base" latinLnBrk="0" hangingPunct="1">
              <a:lnSpc>
                <a:spcPct val="100000"/>
              </a:lnSpc>
              <a:spcBef>
                <a:spcPct val="0"/>
              </a:spcBef>
              <a:spcAft>
                <a:spcPct val="0"/>
              </a:spcAft>
              <a:buClrTx/>
              <a:buSzTx/>
              <a:buFontTx/>
              <a:buNone/>
              <a:tabLst/>
              <a:defRPr/>
            </a:pPr>
            <a:fld id="{A58F96B8-D43F-4DCC-9091-29EE60BD74E0}"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6981"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6915" name="Rectangle 2"/>
          <p:cNvSpPr>
            <a:spLocks noGrp="1" noRot="1" noChangeAspect="1" noChangeArrowheads="1" noTextEdit="1"/>
          </p:cNvSpPr>
          <p:nvPr>
            <p:ph type="sldImg"/>
          </p:nvPr>
        </p:nvSpPr>
        <p:spPr>
          <a:xfrm>
            <a:off x="1257300" y="720725"/>
            <a:ext cx="4800600" cy="3600450"/>
          </a:xfrm>
          <a:ln/>
        </p:spPr>
      </p:sp>
      <p:sp>
        <p:nvSpPr>
          <p:cNvPr id="166916" name="Rectangle 3"/>
          <p:cNvSpPr>
            <a:spLocks noGrp="1" noChangeArrowheads="1"/>
          </p:cNvSpPr>
          <p:nvPr>
            <p:ph type="body" idx="1"/>
          </p:nvPr>
        </p:nvSpPr>
        <p:spPr>
          <a:xfrm>
            <a:off x="975693" y="4561226"/>
            <a:ext cx="5363817" cy="4318573"/>
          </a:xfrm>
          <a:noFill/>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36981" eaLnBrk="0" hangingPunct="0">
              <a:defRPr sz="2100">
                <a:solidFill>
                  <a:schemeClr val="tx1"/>
                </a:solidFill>
                <a:latin typeface="Arial" charset="0"/>
              </a:defRPr>
            </a:lvl1pPr>
            <a:lvl2pPr marL="770662" indent="-296408" defTabSz="936981" eaLnBrk="0" hangingPunct="0">
              <a:defRPr sz="2100">
                <a:solidFill>
                  <a:schemeClr val="tx1"/>
                </a:solidFill>
                <a:latin typeface="Arial" charset="0"/>
              </a:defRPr>
            </a:lvl2pPr>
            <a:lvl3pPr marL="1185634" indent="-237127" defTabSz="936981" eaLnBrk="0" hangingPunct="0">
              <a:defRPr sz="2100">
                <a:solidFill>
                  <a:schemeClr val="tx1"/>
                </a:solidFill>
                <a:latin typeface="Arial" charset="0"/>
              </a:defRPr>
            </a:lvl3pPr>
            <a:lvl4pPr marL="1659887" indent="-237127" defTabSz="936981" eaLnBrk="0" hangingPunct="0">
              <a:defRPr sz="2100">
                <a:solidFill>
                  <a:schemeClr val="tx1"/>
                </a:solidFill>
                <a:latin typeface="Arial" charset="0"/>
              </a:defRPr>
            </a:lvl4pPr>
            <a:lvl5pPr marL="2134141" indent="-237127" defTabSz="936981" eaLnBrk="0" hangingPunct="0">
              <a:defRPr sz="2100">
                <a:solidFill>
                  <a:schemeClr val="tx1"/>
                </a:solidFill>
                <a:latin typeface="Arial" charset="0"/>
              </a:defRPr>
            </a:lvl5pPr>
            <a:lvl6pPr marL="2608395" indent="-237127" defTabSz="936981" eaLnBrk="0" fontAlgn="base" hangingPunct="0">
              <a:spcBef>
                <a:spcPct val="0"/>
              </a:spcBef>
              <a:spcAft>
                <a:spcPct val="0"/>
              </a:spcAft>
              <a:defRPr sz="2100">
                <a:solidFill>
                  <a:schemeClr val="tx1"/>
                </a:solidFill>
                <a:latin typeface="Arial" charset="0"/>
              </a:defRPr>
            </a:lvl6pPr>
            <a:lvl7pPr marL="3082648" indent="-237127" defTabSz="936981" eaLnBrk="0" fontAlgn="base" hangingPunct="0">
              <a:spcBef>
                <a:spcPct val="0"/>
              </a:spcBef>
              <a:spcAft>
                <a:spcPct val="0"/>
              </a:spcAft>
              <a:defRPr sz="2100">
                <a:solidFill>
                  <a:schemeClr val="tx1"/>
                </a:solidFill>
                <a:latin typeface="Arial" charset="0"/>
              </a:defRPr>
            </a:lvl7pPr>
            <a:lvl8pPr marL="3556902" indent="-237127" defTabSz="936981" eaLnBrk="0" fontAlgn="base" hangingPunct="0">
              <a:spcBef>
                <a:spcPct val="0"/>
              </a:spcBef>
              <a:spcAft>
                <a:spcPct val="0"/>
              </a:spcAft>
              <a:defRPr sz="2100">
                <a:solidFill>
                  <a:schemeClr val="tx1"/>
                </a:solidFill>
                <a:latin typeface="Arial" charset="0"/>
              </a:defRPr>
            </a:lvl8pPr>
            <a:lvl9pPr marL="4031155" indent="-237127" defTabSz="936981" eaLnBrk="0" fontAlgn="base" hangingPunct="0">
              <a:spcBef>
                <a:spcPct val="0"/>
              </a:spcBef>
              <a:spcAft>
                <a:spcPct val="0"/>
              </a:spcAft>
              <a:defRPr sz="2100">
                <a:solidFill>
                  <a:schemeClr val="tx1"/>
                </a:solidFill>
                <a:latin typeface="Arial" charset="0"/>
              </a:defRPr>
            </a:lvl9pPr>
          </a:lstStyle>
          <a:p>
            <a:pPr marL="0" marR="0" lvl="0" indent="0" algn="r" defTabSz="936981" rtl="0" eaLnBrk="1" fontAlgn="base" latinLnBrk="0" hangingPunct="1">
              <a:lnSpc>
                <a:spcPct val="100000"/>
              </a:lnSpc>
              <a:spcBef>
                <a:spcPct val="0"/>
              </a:spcBef>
              <a:spcAft>
                <a:spcPct val="0"/>
              </a:spcAft>
              <a:buClrTx/>
              <a:buSzTx/>
              <a:buFontTx/>
              <a:buNone/>
              <a:tabLst/>
              <a:defRPr/>
            </a:pPr>
            <a:fld id="{B66189C3-CED1-4F6D-AC23-7440E3382C08}"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6981"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545">
              <a:defRPr sz="2000" b="1">
                <a:solidFill>
                  <a:schemeClr val="tx1"/>
                </a:solidFill>
                <a:latin typeface="Arial" charset="0"/>
              </a:defRPr>
            </a:lvl1pPr>
            <a:lvl2pPr marL="742732" indent="-285666" defTabSz="912545">
              <a:defRPr sz="2000" b="1">
                <a:solidFill>
                  <a:schemeClr val="tx1"/>
                </a:solidFill>
                <a:latin typeface="Arial" charset="0"/>
              </a:defRPr>
            </a:lvl2pPr>
            <a:lvl3pPr marL="1142666" indent="-228534" defTabSz="912545">
              <a:defRPr sz="2000" b="1">
                <a:solidFill>
                  <a:schemeClr val="tx1"/>
                </a:solidFill>
                <a:latin typeface="Arial" charset="0"/>
              </a:defRPr>
            </a:lvl3pPr>
            <a:lvl4pPr marL="1599731" indent="-228534" defTabSz="912545">
              <a:defRPr sz="2000" b="1">
                <a:solidFill>
                  <a:schemeClr val="tx1"/>
                </a:solidFill>
                <a:latin typeface="Arial" charset="0"/>
              </a:defRPr>
            </a:lvl4pPr>
            <a:lvl5pPr marL="2056798" indent="-228534" defTabSz="912545">
              <a:defRPr sz="2000" b="1">
                <a:solidFill>
                  <a:schemeClr val="tx1"/>
                </a:solidFill>
                <a:latin typeface="Arial" charset="0"/>
              </a:defRPr>
            </a:lvl5pPr>
            <a:lvl6pPr marL="2513864" indent="-228534" algn="ctr" defTabSz="912545" eaLnBrk="0" fontAlgn="base" hangingPunct="0">
              <a:spcBef>
                <a:spcPct val="0"/>
              </a:spcBef>
              <a:spcAft>
                <a:spcPct val="0"/>
              </a:spcAft>
              <a:defRPr sz="2000" b="1">
                <a:solidFill>
                  <a:schemeClr val="tx1"/>
                </a:solidFill>
                <a:latin typeface="Arial" charset="0"/>
              </a:defRPr>
            </a:lvl6pPr>
            <a:lvl7pPr marL="2970929" indent="-228534" algn="ctr" defTabSz="912545" eaLnBrk="0" fontAlgn="base" hangingPunct="0">
              <a:spcBef>
                <a:spcPct val="0"/>
              </a:spcBef>
              <a:spcAft>
                <a:spcPct val="0"/>
              </a:spcAft>
              <a:defRPr sz="2000" b="1">
                <a:solidFill>
                  <a:schemeClr val="tx1"/>
                </a:solidFill>
                <a:latin typeface="Arial" charset="0"/>
              </a:defRPr>
            </a:lvl7pPr>
            <a:lvl8pPr marL="3427996" indent="-228534" algn="ctr" defTabSz="912545" eaLnBrk="0" fontAlgn="base" hangingPunct="0">
              <a:spcBef>
                <a:spcPct val="0"/>
              </a:spcBef>
              <a:spcAft>
                <a:spcPct val="0"/>
              </a:spcAft>
              <a:defRPr sz="2000" b="1">
                <a:solidFill>
                  <a:schemeClr val="tx1"/>
                </a:solidFill>
                <a:latin typeface="Arial" charset="0"/>
              </a:defRPr>
            </a:lvl8pPr>
            <a:lvl9pPr marL="3885061" indent="-228534" algn="ctr" defTabSz="912545" eaLnBrk="0" fontAlgn="base" hangingPunct="0">
              <a:spcBef>
                <a:spcPct val="0"/>
              </a:spcBef>
              <a:spcAft>
                <a:spcPct val="0"/>
              </a:spcAft>
              <a:defRPr sz="2000" b="1">
                <a:solidFill>
                  <a:schemeClr val="tx1"/>
                </a:solidFill>
                <a:latin typeface="Arial" charset="0"/>
              </a:defRPr>
            </a:lvl9pPr>
          </a:lstStyle>
          <a:p>
            <a:pPr>
              <a:defRPr/>
            </a:pPr>
            <a:fld id="{507A6D93-A180-44A0-BF5E-150261978AE6}" type="slidenum">
              <a:rPr lang="en-US" altLang="en-US" sz="1200" b="0">
                <a:solidFill>
                  <a:prstClr val="black"/>
                </a:solidFill>
                <a:latin typeface="Times New Roman" pitchFamily="18" charset="0"/>
              </a:rPr>
              <a:pPr>
                <a:defRPr/>
              </a:pPr>
              <a:t>5</a:t>
            </a:fld>
            <a:endParaRPr lang="en-US" altLang="en-US" sz="1200" b="0">
              <a:solidFill>
                <a:prstClr val="black"/>
              </a:solidFill>
              <a:latin typeface="Times New Roman" pitchFamily="18" charset="0"/>
            </a:endParaRPr>
          </a:p>
        </p:txBody>
      </p:sp>
      <p:sp>
        <p:nvSpPr>
          <p:cNvPr id="61443" name="Rectangle 2"/>
          <p:cNvSpPr>
            <a:spLocks noGrp="1" noRot="1" noChangeAspect="1" noChangeArrowheads="1" noTextEdit="1"/>
          </p:cNvSpPr>
          <p:nvPr>
            <p:ph type="sldImg"/>
          </p:nvPr>
        </p:nvSpPr>
        <p:spPr>
          <a:xfrm>
            <a:off x="1182688" y="698500"/>
            <a:ext cx="4648200" cy="3486150"/>
          </a:xfrm>
          <a:ln/>
        </p:spPr>
      </p:sp>
      <p:sp>
        <p:nvSpPr>
          <p:cNvPr id="614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36981" eaLnBrk="0" hangingPunct="0">
              <a:defRPr sz="2100">
                <a:solidFill>
                  <a:schemeClr val="tx1"/>
                </a:solidFill>
                <a:latin typeface="Arial" charset="0"/>
              </a:defRPr>
            </a:lvl1pPr>
            <a:lvl2pPr marL="770662" indent="-296408" defTabSz="936981" eaLnBrk="0" hangingPunct="0">
              <a:defRPr sz="2100">
                <a:solidFill>
                  <a:schemeClr val="tx1"/>
                </a:solidFill>
                <a:latin typeface="Arial" charset="0"/>
              </a:defRPr>
            </a:lvl2pPr>
            <a:lvl3pPr marL="1185634" indent="-237127" defTabSz="936981" eaLnBrk="0" hangingPunct="0">
              <a:defRPr sz="2100">
                <a:solidFill>
                  <a:schemeClr val="tx1"/>
                </a:solidFill>
                <a:latin typeface="Arial" charset="0"/>
              </a:defRPr>
            </a:lvl3pPr>
            <a:lvl4pPr marL="1659887" indent="-237127" defTabSz="936981" eaLnBrk="0" hangingPunct="0">
              <a:defRPr sz="2100">
                <a:solidFill>
                  <a:schemeClr val="tx1"/>
                </a:solidFill>
                <a:latin typeface="Arial" charset="0"/>
              </a:defRPr>
            </a:lvl4pPr>
            <a:lvl5pPr marL="2134141" indent="-237127" defTabSz="936981" eaLnBrk="0" hangingPunct="0">
              <a:defRPr sz="2100">
                <a:solidFill>
                  <a:schemeClr val="tx1"/>
                </a:solidFill>
                <a:latin typeface="Arial" charset="0"/>
              </a:defRPr>
            </a:lvl5pPr>
            <a:lvl6pPr marL="2608395" indent="-237127" defTabSz="936981" eaLnBrk="0" fontAlgn="base" hangingPunct="0">
              <a:spcBef>
                <a:spcPct val="0"/>
              </a:spcBef>
              <a:spcAft>
                <a:spcPct val="0"/>
              </a:spcAft>
              <a:defRPr sz="2100">
                <a:solidFill>
                  <a:schemeClr val="tx1"/>
                </a:solidFill>
                <a:latin typeface="Arial" charset="0"/>
              </a:defRPr>
            </a:lvl6pPr>
            <a:lvl7pPr marL="3082648" indent="-237127" defTabSz="936981" eaLnBrk="0" fontAlgn="base" hangingPunct="0">
              <a:spcBef>
                <a:spcPct val="0"/>
              </a:spcBef>
              <a:spcAft>
                <a:spcPct val="0"/>
              </a:spcAft>
              <a:defRPr sz="2100">
                <a:solidFill>
                  <a:schemeClr val="tx1"/>
                </a:solidFill>
                <a:latin typeface="Arial" charset="0"/>
              </a:defRPr>
            </a:lvl7pPr>
            <a:lvl8pPr marL="3556902" indent="-237127" defTabSz="936981" eaLnBrk="0" fontAlgn="base" hangingPunct="0">
              <a:spcBef>
                <a:spcPct val="0"/>
              </a:spcBef>
              <a:spcAft>
                <a:spcPct val="0"/>
              </a:spcAft>
              <a:defRPr sz="2100">
                <a:solidFill>
                  <a:schemeClr val="tx1"/>
                </a:solidFill>
                <a:latin typeface="Arial" charset="0"/>
              </a:defRPr>
            </a:lvl8pPr>
            <a:lvl9pPr marL="4031155" indent="-237127" defTabSz="936981" eaLnBrk="0" fontAlgn="base" hangingPunct="0">
              <a:spcBef>
                <a:spcPct val="0"/>
              </a:spcBef>
              <a:spcAft>
                <a:spcPct val="0"/>
              </a:spcAft>
              <a:defRPr sz="2100">
                <a:solidFill>
                  <a:schemeClr val="tx1"/>
                </a:solidFill>
                <a:latin typeface="Arial" charset="0"/>
              </a:defRPr>
            </a:lvl9pPr>
          </a:lstStyle>
          <a:p>
            <a:pPr marL="0" marR="0" lvl="0" indent="0" algn="r" defTabSz="936981" rtl="0" eaLnBrk="1" fontAlgn="base" latinLnBrk="0" hangingPunct="1">
              <a:lnSpc>
                <a:spcPct val="100000"/>
              </a:lnSpc>
              <a:spcBef>
                <a:spcPct val="0"/>
              </a:spcBef>
              <a:spcAft>
                <a:spcPct val="0"/>
              </a:spcAft>
              <a:buClrTx/>
              <a:buSzTx/>
              <a:buFontTx/>
              <a:buNone/>
              <a:tabLst/>
              <a:defRPr/>
            </a:pPr>
            <a:fld id="{FDA9BC20-8C7F-4FA1-86C9-F9EAA5B2204B}"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6981"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71011" name="Rectangle 2"/>
          <p:cNvSpPr>
            <a:spLocks noGrp="1" noRot="1" noChangeAspect="1" noChangeArrowheads="1" noTextEdit="1"/>
          </p:cNvSpPr>
          <p:nvPr>
            <p:ph type="sldImg"/>
          </p:nvPr>
        </p:nvSpPr>
        <p:spPr>
          <a:xfrm>
            <a:off x="1257300" y="720725"/>
            <a:ext cx="4800600" cy="3600450"/>
          </a:xfrm>
          <a:ln/>
        </p:spPr>
      </p:sp>
      <p:sp>
        <p:nvSpPr>
          <p:cNvPr id="171012" name="Rectangle 3"/>
          <p:cNvSpPr>
            <a:spLocks noGrp="1" noChangeArrowheads="1"/>
          </p:cNvSpPr>
          <p:nvPr>
            <p:ph type="body" idx="1"/>
          </p:nvPr>
        </p:nvSpPr>
        <p:spPr>
          <a:xfrm>
            <a:off x="975693" y="4561226"/>
            <a:ext cx="5363817" cy="4318573"/>
          </a:xfrm>
          <a:noFill/>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36981" eaLnBrk="0" hangingPunct="0">
              <a:defRPr sz="2100">
                <a:solidFill>
                  <a:schemeClr val="tx1"/>
                </a:solidFill>
                <a:latin typeface="Arial" charset="0"/>
              </a:defRPr>
            </a:lvl1pPr>
            <a:lvl2pPr marL="770662" indent="-296408" defTabSz="936981" eaLnBrk="0" hangingPunct="0">
              <a:defRPr sz="2100">
                <a:solidFill>
                  <a:schemeClr val="tx1"/>
                </a:solidFill>
                <a:latin typeface="Arial" charset="0"/>
              </a:defRPr>
            </a:lvl2pPr>
            <a:lvl3pPr marL="1185634" indent="-237127" defTabSz="936981" eaLnBrk="0" hangingPunct="0">
              <a:defRPr sz="2100">
                <a:solidFill>
                  <a:schemeClr val="tx1"/>
                </a:solidFill>
                <a:latin typeface="Arial" charset="0"/>
              </a:defRPr>
            </a:lvl3pPr>
            <a:lvl4pPr marL="1659887" indent="-237127" defTabSz="936981" eaLnBrk="0" hangingPunct="0">
              <a:defRPr sz="2100">
                <a:solidFill>
                  <a:schemeClr val="tx1"/>
                </a:solidFill>
                <a:latin typeface="Arial" charset="0"/>
              </a:defRPr>
            </a:lvl4pPr>
            <a:lvl5pPr marL="2134141" indent="-237127" defTabSz="936981" eaLnBrk="0" hangingPunct="0">
              <a:defRPr sz="2100">
                <a:solidFill>
                  <a:schemeClr val="tx1"/>
                </a:solidFill>
                <a:latin typeface="Arial" charset="0"/>
              </a:defRPr>
            </a:lvl5pPr>
            <a:lvl6pPr marL="2608395" indent="-237127" defTabSz="936981" eaLnBrk="0" fontAlgn="base" hangingPunct="0">
              <a:spcBef>
                <a:spcPct val="0"/>
              </a:spcBef>
              <a:spcAft>
                <a:spcPct val="0"/>
              </a:spcAft>
              <a:defRPr sz="2100">
                <a:solidFill>
                  <a:schemeClr val="tx1"/>
                </a:solidFill>
                <a:latin typeface="Arial" charset="0"/>
              </a:defRPr>
            </a:lvl6pPr>
            <a:lvl7pPr marL="3082648" indent="-237127" defTabSz="936981" eaLnBrk="0" fontAlgn="base" hangingPunct="0">
              <a:spcBef>
                <a:spcPct val="0"/>
              </a:spcBef>
              <a:spcAft>
                <a:spcPct val="0"/>
              </a:spcAft>
              <a:defRPr sz="2100">
                <a:solidFill>
                  <a:schemeClr val="tx1"/>
                </a:solidFill>
                <a:latin typeface="Arial" charset="0"/>
              </a:defRPr>
            </a:lvl7pPr>
            <a:lvl8pPr marL="3556902" indent="-237127" defTabSz="936981" eaLnBrk="0" fontAlgn="base" hangingPunct="0">
              <a:spcBef>
                <a:spcPct val="0"/>
              </a:spcBef>
              <a:spcAft>
                <a:spcPct val="0"/>
              </a:spcAft>
              <a:defRPr sz="2100">
                <a:solidFill>
                  <a:schemeClr val="tx1"/>
                </a:solidFill>
                <a:latin typeface="Arial" charset="0"/>
              </a:defRPr>
            </a:lvl8pPr>
            <a:lvl9pPr marL="4031155" indent="-237127" defTabSz="936981" eaLnBrk="0" fontAlgn="base" hangingPunct="0">
              <a:spcBef>
                <a:spcPct val="0"/>
              </a:spcBef>
              <a:spcAft>
                <a:spcPct val="0"/>
              </a:spcAft>
              <a:defRPr sz="2100">
                <a:solidFill>
                  <a:schemeClr val="tx1"/>
                </a:solidFill>
                <a:latin typeface="Arial" charset="0"/>
              </a:defRPr>
            </a:lvl9pPr>
          </a:lstStyle>
          <a:p>
            <a:pPr marL="0" marR="0" lvl="0" indent="0" algn="r" defTabSz="936981" rtl="0" eaLnBrk="1" fontAlgn="base" latinLnBrk="0" hangingPunct="1">
              <a:lnSpc>
                <a:spcPct val="100000"/>
              </a:lnSpc>
              <a:spcBef>
                <a:spcPct val="0"/>
              </a:spcBef>
              <a:spcAft>
                <a:spcPct val="0"/>
              </a:spcAft>
              <a:buClrTx/>
              <a:buSzTx/>
              <a:buFontTx/>
              <a:buNone/>
              <a:tabLst/>
              <a:defRPr/>
            </a:pPr>
            <a:fld id="{FBB9D56C-6AAB-4F6C-ADCE-C2D7D9EA011B}"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6981"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870679" eaLnBrk="0" hangingPunct="0">
              <a:defRPr sz="1900">
                <a:solidFill>
                  <a:schemeClr val="tx1"/>
                </a:solidFill>
                <a:latin typeface="Arial" charset="0"/>
              </a:defRPr>
            </a:lvl1pPr>
            <a:lvl2pPr marL="716130" indent="-275434" defTabSz="870679" eaLnBrk="0" hangingPunct="0">
              <a:defRPr sz="1900">
                <a:solidFill>
                  <a:schemeClr val="tx1"/>
                </a:solidFill>
                <a:latin typeface="Arial" charset="0"/>
              </a:defRPr>
            </a:lvl2pPr>
            <a:lvl3pPr marL="1101738" indent="-220348" defTabSz="870679" eaLnBrk="0" hangingPunct="0">
              <a:defRPr sz="1900">
                <a:solidFill>
                  <a:schemeClr val="tx1"/>
                </a:solidFill>
                <a:latin typeface="Arial" charset="0"/>
              </a:defRPr>
            </a:lvl3pPr>
            <a:lvl4pPr marL="1542433" indent="-220348" defTabSz="870679" eaLnBrk="0" hangingPunct="0">
              <a:defRPr sz="1900">
                <a:solidFill>
                  <a:schemeClr val="tx1"/>
                </a:solidFill>
                <a:latin typeface="Arial" charset="0"/>
              </a:defRPr>
            </a:lvl4pPr>
            <a:lvl5pPr marL="1983128" indent="-220348" defTabSz="870679" eaLnBrk="0" hangingPunct="0">
              <a:defRPr sz="1900">
                <a:solidFill>
                  <a:schemeClr val="tx1"/>
                </a:solidFill>
                <a:latin typeface="Arial" charset="0"/>
              </a:defRPr>
            </a:lvl5pPr>
            <a:lvl6pPr marL="2423823" indent="-220348" defTabSz="870679" eaLnBrk="0" fontAlgn="base" hangingPunct="0">
              <a:spcBef>
                <a:spcPct val="0"/>
              </a:spcBef>
              <a:spcAft>
                <a:spcPct val="0"/>
              </a:spcAft>
              <a:defRPr sz="1900">
                <a:solidFill>
                  <a:schemeClr val="tx1"/>
                </a:solidFill>
                <a:latin typeface="Arial" charset="0"/>
              </a:defRPr>
            </a:lvl6pPr>
            <a:lvl7pPr marL="2864518" indent="-220348" defTabSz="870679" eaLnBrk="0" fontAlgn="base" hangingPunct="0">
              <a:spcBef>
                <a:spcPct val="0"/>
              </a:spcBef>
              <a:spcAft>
                <a:spcPct val="0"/>
              </a:spcAft>
              <a:defRPr sz="1900">
                <a:solidFill>
                  <a:schemeClr val="tx1"/>
                </a:solidFill>
                <a:latin typeface="Arial" charset="0"/>
              </a:defRPr>
            </a:lvl7pPr>
            <a:lvl8pPr marL="3305213" indent="-220348" defTabSz="870679" eaLnBrk="0" fontAlgn="base" hangingPunct="0">
              <a:spcBef>
                <a:spcPct val="0"/>
              </a:spcBef>
              <a:spcAft>
                <a:spcPct val="0"/>
              </a:spcAft>
              <a:defRPr sz="1900">
                <a:solidFill>
                  <a:schemeClr val="tx1"/>
                </a:solidFill>
                <a:latin typeface="Arial" charset="0"/>
              </a:defRPr>
            </a:lvl8pPr>
            <a:lvl9pPr marL="3745908" indent="-220348" defTabSz="870679" eaLnBrk="0" fontAlgn="base" hangingPunct="0">
              <a:spcBef>
                <a:spcPct val="0"/>
              </a:spcBef>
              <a:spcAft>
                <a:spcPct val="0"/>
              </a:spcAft>
              <a:defRPr sz="1900">
                <a:solidFill>
                  <a:schemeClr val="tx1"/>
                </a:solidFill>
                <a:latin typeface="Arial" charset="0"/>
              </a:defRPr>
            </a:lvl9pPr>
          </a:lstStyle>
          <a:p>
            <a:pPr eaLnBrk="1" hangingPunct="1">
              <a:defRPr/>
            </a:pPr>
            <a:fld id="{87B54581-79B6-47DE-8544-639284C64B69}" type="slidenum">
              <a:rPr lang="en-US" sz="1200">
                <a:solidFill>
                  <a:prstClr val="black"/>
                </a:solidFill>
              </a:rPr>
              <a:pPr eaLnBrk="1" hangingPunct="1">
                <a:defRPr/>
              </a:pPr>
              <a:t>63</a:t>
            </a:fld>
            <a:endParaRPr lang="en-US" sz="1200">
              <a:solidFill>
                <a:prstClr val="black"/>
              </a:solidFill>
            </a:endParaRPr>
          </a:p>
        </p:txBody>
      </p:sp>
      <p:sp>
        <p:nvSpPr>
          <p:cNvPr id="197635" name="Rectangle 2"/>
          <p:cNvSpPr>
            <a:spLocks noGrp="1" noRot="1" noChangeAspect="1" noChangeArrowheads="1" noTextEdit="1"/>
          </p:cNvSpPr>
          <p:nvPr>
            <p:ph type="sldImg"/>
          </p:nvPr>
        </p:nvSpPr>
        <p:spPr>
          <a:xfrm>
            <a:off x="1109663" y="676275"/>
            <a:ext cx="4498975" cy="3375025"/>
          </a:xfrm>
          <a:ln/>
        </p:spPr>
      </p:sp>
      <p:sp>
        <p:nvSpPr>
          <p:cNvPr id="197636" name="Rectangle 3"/>
          <p:cNvSpPr>
            <a:spLocks noGrp="1" noChangeArrowheads="1"/>
          </p:cNvSpPr>
          <p:nvPr>
            <p:ph type="body" idx="1"/>
          </p:nvPr>
        </p:nvSpPr>
        <p:spPr>
          <a:xfrm>
            <a:off x="896078" y="4276221"/>
            <a:ext cx="4926145" cy="4048730"/>
          </a:xfrm>
          <a:noFill/>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79</a:t>
            </a:fld>
            <a:endParaRPr lang="en-US" altLang="en-US"/>
          </a:p>
        </p:txBody>
      </p:sp>
    </p:spTree>
    <p:extLst>
      <p:ext uri="{BB962C8B-B14F-4D97-AF65-F5344CB8AC3E}">
        <p14:creationId xmlns:p14="http://schemas.microsoft.com/office/powerpoint/2010/main" val="3497424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80</a:t>
            </a:fld>
            <a:endParaRPr lang="en-US" altLang="en-US"/>
          </a:p>
        </p:txBody>
      </p:sp>
    </p:spTree>
    <p:extLst>
      <p:ext uri="{BB962C8B-B14F-4D97-AF65-F5344CB8AC3E}">
        <p14:creationId xmlns:p14="http://schemas.microsoft.com/office/powerpoint/2010/main" val="1636374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81</a:t>
            </a:fld>
            <a:endParaRPr lang="en-US" altLang="en-US"/>
          </a:p>
        </p:txBody>
      </p:sp>
    </p:spTree>
    <p:extLst>
      <p:ext uri="{BB962C8B-B14F-4D97-AF65-F5344CB8AC3E}">
        <p14:creationId xmlns:p14="http://schemas.microsoft.com/office/powerpoint/2010/main" val="184881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679">
              <a:defRPr sz="2000" b="1">
                <a:solidFill>
                  <a:schemeClr val="tx1"/>
                </a:solidFill>
                <a:latin typeface="Arial" charset="0"/>
              </a:defRPr>
            </a:lvl1pPr>
            <a:lvl2pPr marL="742841" indent="-285708" defTabSz="912679">
              <a:defRPr sz="2000" b="1">
                <a:solidFill>
                  <a:schemeClr val="tx1"/>
                </a:solidFill>
                <a:latin typeface="Arial" charset="0"/>
              </a:defRPr>
            </a:lvl2pPr>
            <a:lvl3pPr marL="1142833" indent="-228567" defTabSz="912679">
              <a:defRPr sz="2000" b="1">
                <a:solidFill>
                  <a:schemeClr val="tx1"/>
                </a:solidFill>
                <a:latin typeface="Arial" charset="0"/>
              </a:defRPr>
            </a:lvl3pPr>
            <a:lvl4pPr marL="1599965" indent="-228567" defTabSz="912679">
              <a:defRPr sz="2000" b="1">
                <a:solidFill>
                  <a:schemeClr val="tx1"/>
                </a:solidFill>
                <a:latin typeface="Arial" charset="0"/>
              </a:defRPr>
            </a:lvl4pPr>
            <a:lvl5pPr marL="2057099" indent="-228567" defTabSz="912679">
              <a:defRPr sz="2000" b="1">
                <a:solidFill>
                  <a:schemeClr val="tx1"/>
                </a:solidFill>
                <a:latin typeface="Arial" charset="0"/>
              </a:defRPr>
            </a:lvl5pPr>
            <a:lvl6pPr marL="2514232" indent="-228567" algn="ctr" defTabSz="912679" eaLnBrk="0" fontAlgn="base" hangingPunct="0">
              <a:spcBef>
                <a:spcPct val="0"/>
              </a:spcBef>
              <a:spcAft>
                <a:spcPct val="0"/>
              </a:spcAft>
              <a:defRPr sz="2000" b="1">
                <a:solidFill>
                  <a:schemeClr val="tx1"/>
                </a:solidFill>
                <a:latin typeface="Arial" charset="0"/>
              </a:defRPr>
            </a:lvl6pPr>
            <a:lvl7pPr marL="2971364" indent="-228567" algn="ctr" defTabSz="912679" eaLnBrk="0" fontAlgn="base" hangingPunct="0">
              <a:spcBef>
                <a:spcPct val="0"/>
              </a:spcBef>
              <a:spcAft>
                <a:spcPct val="0"/>
              </a:spcAft>
              <a:defRPr sz="2000" b="1">
                <a:solidFill>
                  <a:schemeClr val="tx1"/>
                </a:solidFill>
                <a:latin typeface="Arial" charset="0"/>
              </a:defRPr>
            </a:lvl7pPr>
            <a:lvl8pPr marL="3428498" indent="-228567" algn="ctr" defTabSz="912679" eaLnBrk="0" fontAlgn="base" hangingPunct="0">
              <a:spcBef>
                <a:spcPct val="0"/>
              </a:spcBef>
              <a:spcAft>
                <a:spcPct val="0"/>
              </a:spcAft>
              <a:defRPr sz="2000" b="1">
                <a:solidFill>
                  <a:schemeClr val="tx1"/>
                </a:solidFill>
                <a:latin typeface="Arial" charset="0"/>
              </a:defRPr>
            </a:lvl8pPr>
            <a:lvl9pPr marL="3885630" indent="-228567" algn="ctr" defTabSz="912679" eaLnBrk="0" fontAlgn="base" hangingPunct="0">
              <a:spcBef>
                <a:spcPct val="0"/>
              </a:spcBef>
              <a:spcAft>
                <a:spcPct val="0"/>
              </a:spcAft>
              <a:defRPr sz="2000" b="1">
                <a:solidFill>
                  <a:schemeClr val="tx1"/>
                </a:solidFill>
                <a:latin typeface="Arial" charset="0"/>
              </a:defRPr>
            </a:lvl9pPr>
          </a:lstStyle>
          <a:p>
            <a:pPr>
              <a:defRPr/>
            </a:pPr>
            <a:fld id="{2CE28E72-AB8E-4082-882F-18DEED4D14B3}" type="slidenum">
              <a:rPr lang="en-US" altLang="en-US" sz="1200" b="0">
                <a:solidFill>
                  <a:srgbClr val="000000"/>
                </a:solidFill>
                <a:latin typeface="Times New Roman" pitchFamily="18" charset="0"/>
              </a:rPr>
              <a:pPr>
                <a:defRPr/>
              </a:pPr>
              <a:t>6</a:t>
            </a:fld>
            <a:endParaRPr lang="en-US" altLang="en-US" sz="1200" b="0">
              <a:solidFill>
                <a:srgbClr val="000000"/>
              </a:solidFill>
              <a:latin typeface="Times New Roman" pitchFamily="18" charset="0"/>
            </a:endParaRPr>
          </a:p>
        </p:txBody>
      </p:sp>
      <p:sp>
        <p:nvSpPr>
          <p:cNvPr id="63491" name="Rectangle 2"/>
          <p:cNvSpPr>
            <a:spLocks noGrp="1" noRot="1" noChangeAspect="1" noChangeArrowheads="1" noTextEdit="1"/>
          </p:cNvSpPr>
          <p:nvPr>
            <p:ph type="sldImg"/>
          </p:nvPr>
        </p:nvSpPr>
        <p:spPr>
          <a:xfrm>
            <a:off x="1189038" y="703263"/>
            <a:ext cx="4630737" cy="3473450"/>
          </a:xfrm>
          <a:solidFill>
            <a:srgbClr val="FFFFFF"/>
          </a:solidFill>
          <a:ln/>
        </p:spPr>
      </p:sp>
      <p:sp>
        <p:nvSpPr>
          <p:cNvPr id="63492" name="Rectangle 3"/>
          <p:cNvSpPr>
            <a:spLocks noGrp="1" noChangeArrowheads="1"/>
          </p:cNvSpPr>
          <p:nvPr>
            <p:ph type="body" idx="1"/>
          </p:nvPr>
        </p:nvSpPr>
        <p:spPr>
          <a:xfrm>
            <a:off x="933450" y="4416426"/>
            <a:ext cx="5143500" cy="4183063"/>
          </a:xfrm>
          <a:solidFill>
            <a:srgbClr val="FFFFFF"/>
          </a:solidFill>
          <a:ln w="12700">
            <a:solidFill>
              <a:srgbClr val="000000"/>
            </a:solidFill>
            <a:miter lim="800000"/>
            <a:headEnd type="none" w="sm" len="sm"/>
            <a:tailEnd type="none" w="sm" len="sm"/>
          </a:ln>
        </p:spPr>
        <p:txBody>
          <a:bodyPr lIns="92035" tIns="46018" rIns="92035" bIns="46018"/>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679">
              <a:defRPr sz="2000" b="1">
                <a:solidFill>
                  <a:schemeClr val="tx1"/>
                </a:solidFill>
                <a:latin typeface="Arial" charset="0"/>
              </a:defRPr>
            </a:lvl1pPr>
            <a:lvl2pPr marL="742841" indent="-285708" defTabSz="912679">
              <a:defRPr sz="2000" b="1">
                <a:solidFill>
                  <a:schemeClr val="tx1"/>
                </a:solidFill>
                <a:latin typeface="Arial" charset="0"/>
              </a:defRPr>
            </a:lvl2pPr>
            <a:lvl3pPr marL="1142833" indent="-228567" defTabSz="912679">
              <a:defRPr sz="2000" b="1">
                <a:solidFill>
                  <a:schemeClr val="tx1"/>
                </a:solidFill>
                <a:latin typeface="Arial" charset="0"/>
              </a:defRPr>
            </a:lvl3pPr>
            <a:lvl4pPr marL="1599965" indent="-228567" defTabSz="912679">
              <a:defRPr sz="2000" b="1">
                <a:solidFill>
                  <a:schemeClr val="tx1"/>
                </a:solidFill>
                <a:latin typeface="Arial" charset="0"/>
              </a:defRPr>
            </a:lvl4pPr>
            <a:lvl5pPr marL="2057099" indent="-228567" defTabSz="912679">
              <a:defRPr sz="2000" b="1">
                <a:solidFill>
                  <a:schemeClr val="tx1"/>
                </a:solidFill>
                <a:latin typeface="Arial" charset="0"/>
              </a:defRPr>
            </a:lvl5pPr>
            <a:lvl6pPr marL="2514232" indent="-228567" algn="ctr" defTabSz="912679" eaLnBrk="0" fontAlgn="base" hangingPunct="0">
              <a:spcBef>
                <a:spcPct val="0"/>
              </a:spcBef>
              <a:spcAft>
                <a:spcPct val="0"/>
              </a:spcAft>
              <a:defRPr sz="2000" b="1">
                <a:solidFill>
                  <a:schemeClr val="tx1"/>
                </a:solidFill>
                <a:latin typeface="Arial" charset="0"/>
              </a:defRPr>
            </a:lvl6pPr>
            <a:lvl7pPr marL="2971364" indent="-228567" algn="ctr" defTabSz="912679" eaLnBrk="0" fontAlgn="base" hangingPunct="0">
              <a:spcBef>
                <a:spcPct val="0"/>
              </a:spcBef>
              <a:spcAft>
                <a:spcPct val="0"/>
              </a:spcAft>
              <a:defRPr sz="2000" b="1">
                <a:solidFill>
                  <a:schemeClr val="tx1"/>
                </a:solidFill>
                <a:latin typeface="Arial" charset="0"/>
              </a:defRPr>
            </a:lvl7pPr>
            <a:lvl8pPr marL="3428498" indent="-228567" algn="ctr" defTabSz="912679" eaLnBrk="0" fontAlgn="base" hangingPunct="0">
              <a:spcBef>
                <a:spcPct val="0"/>
              </a:spcBef>
              <a:spcAft>
                <a:spcPct val="0"/>
              </a:spcAft>
              <a:defRPr sz="2000" b="1">
                <a:solidFill>
                  <a:schemeClr val="tx1"/>
                </a:solidFill>
                <a:latin typeface="Arial" charset="0"/>
              </a:defRPr>
            </a:lvl8pPr>
            <a:lvl9pPr marL="3885630" indent="-228567" algn="ctr" defTabSz="912679" eaLnBrk="0" fontAlgn="base" hangingPunct="0">
              <a:spcBef>
                <a:spcPct val="0"/>
              </a:spcBef>
              <a:spcAft>
                <a:spcPct val="0"/>
              </a:spcAft>
              <a:defRPr sz="2000" b="1">
                <a:solidFill>
                  <a:schemeClr val="tx1"/>
                </a:solidFill>
                <a:latin typeface="Arial" charset="0"/>
              </a:defRPr>
            </a:lvl9pPr>
          </a:lstStyle>
          <a:p>
            <a:fld id="{2CE28E72-AB8E-4082-882F-18DEED4D14B3}" type="slidenum">
              <a:rPr lang="en-US" altLang="en-US" sz="1200" b="0">
                <a:solidFill>
                  <a:prstClr val="black"/>
                </a:solidFill>
                <a:latin typeface="Times New Roman" pitchFamily="18" charset="0"/>
              </a:rPr>
              <a:pPr/>
              <a:t>7</a:t>
            </a:fld>
            <a:endParaRPr lang="en-US" altLang="en-US" sz="1200" b="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1189038" y="703263"/>
            <a:ext cx="4630737" cy="3473450"/>
          </a:xfrm>
          <a:solidFill>
            <a:srgbClr val="FFFFFF"/>
          </a:solidFill>
          <a:ln/>
        </p:spPr>
      </p:sp>
      <p:sp>
        <p:nvSpPr>
          <p:cNvPr id="63492" name="Rectangle 3"/>
          <p:cNvSpPr>
            <a:spLocks noGrp="1" noChangeArrowheads="1"/>
          </p:cNvSpPr>
          <p:nvPr>
            <p:ph type="body" idx="1"/>
          </p:nvPr>
        </p:nvSpPr>
        <p:spPr>
          <a:xfrm>
            <a:off x="933450" y="4416426"/>
            <a:ext cx="5143500" cy="4183063"/>
          </a:xfrm>
          <a:solidFill>
            <a:srgbClr val="FFFFFF"/>
          </a:solidFill>
          <a:ln w="12700">
            <a:solidFill>
              <a:srgbClr val="000000"/>
            </a:solidFill>
            <a:miter lim="800000"/>
            <a:headEnd type="none" w="sm" len="sm"/>
            <a:tailEnd type="none" w="sm" len="sm"/>
          </a:ln>
        </p:spPr>
        <p:txBody>
          <a:bodyPr lIns="92035" tIns="46018" rIns="92035" bIns="46018"/>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679">
              <a:defRPr sz="2000" b="1">
                <a:solidFill>
                  <a:schemeClr val="tx1"/>
                </a:solidFill>
                <a:latin typeface="Arial" charset="0"/>
              </a:defRPr>
            </a:lvl1pPr>
            <a:lvl2pPr marL="742841" indent="-285708" defTabSz="912679">
              <a:defRPr sz="2000" b="1">
                <a:solidFill>
                  <a:schemeClr val="tx1"/>
                </a:solidFill>
                <a:latin typeface="Arial" charset="0"/>
              </a:defRPr>
            </a:lvl2pPr>
            <a:lvl3pPr marL="1142833" indent="-228567" defTabSz="912679">
              <a:defRPr sz="2000" b="1">
                <a:solidFill>
                  <a:schemeClr val="tx1"/>
                </a:solidFill>
                <a:latin typeface="Arial" charset="0"/>
              </a:defRPr>
            </a:lvl3pPr>
            <a:lvl4pPr marL="1599965" indent="-228567" defTabSz="912679">
              <a:defRPr sz="2000" b="1">
                <a:solidFill>
                  <a:schemeClr val="tx1"/>
                </a:solidFill>
                <a:latin typeface="Arial" charset="0"/>
              </a:defRPr>
            </a:lvl4pPr>
            <a:lvl5pPr marL="2057099" indent="-228567" defTabSz="912679">
              <a:defRPr sz="2000" b="1">
                <a:solidFill>
                  <a:schemeClr val="tx1"/>
                </a:solidFill>
                <a:latin typeface="Arial" charset="0"/>
              </a:defRPr>
            </a:lvl5pPr>
            <a:lvl6pPr marL="2514232" indent="-228567" algn="ctr" defTabSz="912679" eaLnBrk="0" fontAlgn="base" hangingPunct="0">
              <a:spcBef>
                <a:spcPct val="0"/>
              </a:spcBef>
              <a:spcAft>
                <a:spcPct val="0"/>
              </a:spcAft>
              <a:defRPr sz="2000" b="1">
                <a:solidFill>
                  <a:schemeClr val="tx1"/>
                </a:solidFill>
                <a:latin typeface="Arial" charset="0"/>
              </a:defRPr>
            </a:lvl6pPr>
            <a:lvl7pPr marL="2971364" indent="-228567" algn="ctr" defTabSz="912679" eaLnBrk="0" fontAlgn="base" hangingPunct="0">
              <a:spcBef>
                <a:spcPct val="0"/>
              </a:spcBef>
              <a:spcAft>
                <a:spcPct val="0"/>
              </a:spcAft>
              <a:defRPr sz="2000" b="1">
                <a:solidFill>
                  <a:schemeClr val="tx1"/>
                </a:solidFill>
                <a:latin typeface="Arial" charset="0"/>
              </a:defRPr>
            </a:lvl7pPr>
            <a:lvl8pPr marL="3428498" indent="-228567" algn="ctr" defTabSz="912679" eaLnBrk="0" fontAlgn="base" hangingPunct="0">
              <a:spcBef>
                <a:spcPct val="0"/>
              </a:spcBef>
              <a:spcAft>
                <a:spcPct val="0"/>
              </a:spcAft>
              <a:defRPr sz="2000" b="1">
                <a:solidFill>
                  <a:schemeClr val="tx1"/>
                </a:solidFill>
                <a:latin typeface="Arial" charset="0"/>
              </a:defRPr>
            </a:lvl8pPr>
            <a:lvl9pPr marL="3885630" indent="-228567" algn="ctr" defTabSz="912679" eaLnBrk="0" fontAlgn="base" hangingPunct="0">
              <a:spcBef>
                <a:spcPct val="0"/>
              </a:spcBef>
              <a:spcAft>
                <a:spcPct val="0"/>
              </a:spcAft>
              <a:defRPr sz="2000" b="1">
                <a:solidFill>
                  <a:schemeClr val="tx1"/>
                </a:solidFill>
                <a:latin typeface="Arial" charset="0"/>
              </a:defRPr>
            </a:lvl9pPr>
          </a:lstStyle>
          <a:p>
            <a:fld id="{507A6D93-A180-44A0-BF5E-150261978AE6}" type="slidenum">
              <a:rPr lang="en-US" altLang="en-US" sz="1200" b="0">
                <a:latin typeface="Times New Roman" pitchFamily="18" charset="0"/>
              </a:rPr>
              <a:pPr/>
              <a:t>9</a:t>
            </a:fld>
            <a:endParaRPr lang="en-US" altLang="en-US" sz="1200" b="0">
              <a:latin typeface="Times New Roman" pitchFamily="18" charset="0"/>
            </a:endParaRPr>
          </a:p>
        </p:txBody>
      </p:sp>
      <p:sp>
        <p:nvSpPr>
          <p:cNvPr id="61443" name="Rectangle 2"/>
          <p:cNvSpPr>
            <a:spLocks noGrp="1" noRot="1" noChangeAspect="1" noChangeArrowheads="1" noTextEdit="1"/>
          </p:cNvSpPr>
          <p:nvPr>
            <p:ph type="sldImg"/>
          </p:nvPr>
        </p:nvSpPr>
        <p:spPr>
          <a:xfrm>
            <a:off x="1182688" y="698500"/>
            <a:ext cx="4648200" cy="3486150"/>
          </a:xfrm>
          <a:ln/>
        </p:spPr>
      </p:sp>
      <p:sp>
        <p:nvSpPr>
          <p:cNvPr id="614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10</a:t>
            </a:fld>
            <a:endParaRPr lang="en-US" altLang="en-US"/>
          </a:p>
        </p:txBody>
      </p:sp>
    </p:spTree>
    <p:extLst>
      <p:ext uri="{BB962C8B-B14F-4D97-AF65-F5344CB8AC3E}">
        <p14:creationId xmlns:p14="http://schemas.microsoft.com/office/powerpoint/2010/main" val="138155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12679">
              <a:defRPr sz="2000" b="1">
                <a:solidFill>
                  <a:schemeClr val="tx1"/>
                </a:solidFill>
                <a:latin typeface="Arial" charset="0"/>
              </a:defRPr>
            </a:lvl1pPr>
            <a:lvl2pPr marL="742841" indent="-285708" defTabSz="912679">
              <a:defRPr sz="2000" b="1">
                <a:solidFill>
                  <a:schemeClr val="tx1"/>
                </a:solidFill>
                <a:latin typeface="Arial" charset="0"/>
              </a:defRPr>
            </a:lvl2pPr>
            <a:lvl3pPr marL="1142833" indent="-228567" defTabSz="912679">
              <a:defRPr sz="2000" b="1">
                <a:solidFill>
                  <a:schemeClr val="tx1"/>
                </a:solidFill>
                <a:latin typeface="Arial" charset="0"/>
              </a:defRPr>
            </a:lvl3pPr>
            <a:lvl4pPr marL="1599965" indent="-228567" defTabSz="912679">
              <a:defRPr sz="2000" b="1">
                <a:solidFill>
                  <a:schemeClr val="tx1"/>
                </a:solidFill>
                <a:latin typeface="Arial" charset="0"/>
              </a:defRPr>
            </a:lvl4pPr>
            <a:lvl5pPr marL="2057099" indent="-228567" defTabSz="912679">
              <a:defRPr sz="2000" b="1">
                <a:solidFill>
                  <a:schemeClr val="tx1"/>
                </a:solidFill>
                <a:latin typeface="Arial" charset="0"/>
              </a:defRPr>
            </a:lvl5pPr>
            <a:lvl6pPr marL="2514232" indent="-228567" algn="ctr" defTabSz="912679" eaLnBrk="0" fontAlgn="base" hangingPunct="0">
              <a:spcBef>
                <a:spcPct val="0"/>
              </a:spcBef>
              <a:spcAft>
                <a:spcPct val="0"/>
              </a:spcAft>
              <a:defRPr sz="2000" b="1">
                <a:solidFill>
                  <a:schemeClr val="tx1"/>
                </a:solidFill>
                <a:latin typeface="Arial" charset="0"/>
              </a:defRPr>
            </a:lvl6pPr>
            <a:lvl7pPr marL="2971364" indent="-228567" algn="ctr" defTabSz="912679" eaLnBrk="0" fontAlgn="base" hangingPunct="0">
              <a:spcBef>
                <a:spcPct val="0"/>
              </a:spcBef>
              <a:spcAft>
                <a:spcPct val="0"/>
              </a:spcAft>
              <a:defRPr sz="2000" b="1">
                <a:solidFill>
                  <a:schemeClr val="tx1"/>
                </a:solidFill>
                <a:latin typeface="Arial" charset="0"/>
              </a:defRPr>
            </a:lvl7pPr>
            <a:lvl8pPr marL="3428498" indent="-228567" algn="ctr" defTabSz="912679" eaLnBrk="0" fontAlgn="base" hangingPunct="0">
              <a:spcBef>
                <a:spcPct val="0"/>
              </a:spcBef>
              <a:spcAft>
                <a:spcPct val="0"/>
              </a:spcAft>
              <a:defRPr sz="2000" b="1">
                <a:solidFill>
                  <a:schemeClr val="tx1"/>
                </a:solidFill>
                <a:latin typeface="Arial" charset="0"/>
              </a:defRPr>
            </a:lvl8pPr>
            <a:lvl9pPr marL="3885630" indent="-228567" algn="ctr" defTabSz="912679" eaLnBrk="0" fontAlgn="base" hangingPunct="0">
              <a:spcBef>
                <a:spcPct val="0"/>
              </a:spcBef>
              <a:spcAft>
                <a:spcPct val="0"/>
              </a:spcAft>
              <a:defRPr sz="2000" b="1">
                <a:solidFill>
                  <a:schemeClr val="tx1"/>
                </a:solidFill>
                <a:latin typeface="Arial" charset="0"/>
              </a:defRPr>
            </a:lvl9pPr>
          </a:lstStyle>
          <a:p>
            <a:fld id="{A9D83AA7-BE75-4ECB-B12B-30DAADBBFD02}" type="slidenum">
              <a:rPr lang="en-US" altLang="en-US" sz="1200" b="0">
                <a:solidFill>
                  <a:prstClr val="black"/>
                </a:solidFill>
                <a:latin typeface="Times New Roman" pitchFamily="18" charset="0"/>
              </a:rPr>
              <a:pPr/>
              <a:t>11</a:t>
            </a:fld>
            <a:endParaRPr lang="en-US" altLang="en-US" sz="1200" b="0">
              <a:solidFill>
                <a:prstClr val="black"/>
              </a:solidFill>
              <a:latin typeface="Times New Roman" pitchFamily="18" charset="0"/>
            </a:endParaRPr>
          </a:p>
        </p:txBody>
      </p:sp>
      <p:sp>
        <p:nvSpPr>
          <p:cNvPr id="112643" name="Rectangle 2"/>
          <p:cNvSpPr>
            <a:spLocks noGrp="1" noRot="1" noChangeAspect="1" noChangeArrowheads="1" noTextEdit="1"/>
          </p:cNvSpPr>
          <p:nvPr>
            <p:ph type="sldImg"/>
          </p:nvPr>
        </p:nvSpPr>
        <p:spPr>
          <a:xfrm>
            <a:off x="1182688" y="698500"/>
            <a:ext cx="4648200" cy="3486150"/>
          </a:xfrm>
          <a:ln/>
        </p:spPr>
      </p:sp>
      <p:sp>
        <p:nvSpPr>
          <p:cNvPr id="11264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A200C6-351A-4C99-B71C-F71E76B07388}" type="slidenum">
              <a:rPr lang="en-US" altLang="en-US" smtClean="0"/>
              <a:pPr>
                <a:defRPr/>
              </a:pPr>
              <a:t>14</a:t>
            </a:fld>
            <a:endParaRPr lang="en-US" altLang="en-US"/>
          </a:p>
        </p:txBody>
      </p:sp>
    </p:spTree>
    <p:extLst>
      <p:ext uri="{BB962C8B-B14F-4D97-AF65-F5344CB8AC3E}">
        <p14:creationId xmlns:p14="http://schemas.microsoft.com/office/powerpoint/2010/main" val="160959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76105479"/>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841955226"/>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dirty="0"/>
          </a:p>
        </p:txBody>
      </p:sp>
    </p:spTree>
    <p:extLst>
      <p:ext uri="{BB962C8B-B14F-4D97-AF65-F5344CB8AC3E}">
        <p14:creationId xmlns:p14="http://schemas.microsoft.com/office/powerpoint/2010/main" val="1525243886"/>
      </p:ext>
    </p:extLst>
  </p:cSld>
  <p:clrMapOvr>
    <a:masterClrMapping/>
  </p:clrMapOvr>
  <p:transition spd="med">
    <p:split orient="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661297946"/>
      </p:ext>
    </p:extLst>
  </p:cSld>
  <p:clrMapOvr>
    <a:masterClrMapping/>
  </p:clrMapOvr>
  <p:transition spd="med">
    <p:split orient="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4217961"/>
      </p:ext>
    </p:extLst>
  </p:cSld>
  <p:clrMapOvr>
    <a:masterClrMapping/>
  </p:clrMapOvr>
  <p:transition spd="slow">
    <p:split orient="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854175"/>
      </p:ext>
    </p:extLst>
  </p:cSld>
  <p:clrMapOvr>
    <a:masterClrMapping/>
  </p:clrMapOvr>
  <p:transition spd="slow">
    <p:split orient="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2575589"/>
      </p:ext>
    </p:extLst>
  </p:cSld>
  <p:clrMapOvr>
    <a:masterClrMapping/>
  </p:clrMapOvr>
  <p:transition spd="slow">
    <p:split orient="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047705"/>
      </p:ext>
    </p:extLst>
  </p:cSld>
  <p:clrMapOvr>
    <a:masterClrMapping/>
  </p:clrMapOvr>
  <p:transition spd="slow">
    <p:split orient="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77693"/>
      </p:ext>
    </p:extLst>
  </p:cSld>
  <p:clrMapOvr>
    <a:masterClrMapping/>
  </p:clrMapOvr>
  <p:transition spd="slow">
    <p:split orient="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9590645"/>
      </p:ext>
    </p:extLst>
  </p:cSld>
  <p:clrMapOvr>
    <a:masterClrMapping/>
  </p:clrMapOvr>
  <p:transition spd="slow">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80323"/>
      </p:ext>
    </p:extLst>
  </p:cSld>
  <p:clrMapOvr>
    <a:masterClrMapping/>
  </p:clrMapOvr>
  <p:transition spd="slow">
    <p:split orient="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0356449"/>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9929429"/>
      </p:ext>
    </p:extLst>
  </p:cSld>
  <p:clrMapOvr>
    <a:masterClrMapping/>
  </p:clrMapOvr>
  <p:transition spd="med">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9729209"/>
      </p:ext>
    </p:extLst>
  </p:cSld>
  <p:clrMapOvr>
    <a:masterClrMapping/>
  </p:clrMapOvr>
  <p:transition spd="slow">
    <p:split orient="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420115270"/>
      </p:ext>
    </p:extLst>
  </p:cSld>
  <p:clrMapOvr>
    <a:masterClrMapping/>
  </p:clrMapOvr>
  <p:transition spd="slow">
    <p:split orient="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p:spPr>
        <p:txBody>
          <a:bodyPr/>
          <a:lstStyle/>
          <a:p>
            <a:r>
              <a:rPr lang="en-US"/>
              <a:t>Click to edit Master title style</a:t>
            </a:r>
          </a:p>
        </p:txBody>
      </p:sp>
    </p:spTree>
    <p:extLst>
      <p:ext uri="{BB962C8B-B14F-4D97-AF65-F5344CB8AC3E}">
        <p14:creationId xmlns:p14="http://schemas.microsoft.com/office/powerpoint/2010/main" val="3336918456"/>
      </p:ext>
    </p:extLst>
  </p:cSld>
  <p:clrMapOvr>
    <a:masterClrMapping/>
  </p:clrMapOvr>
  <p:transition spd="slow">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04800" y="2588257"/>
            <a:ext cx="8458200" cy="3431028"/>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388141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828767"/>
      </p:ext>
    </p:extLst>
  </p:cSld>
  <p:clrMapOvr>
    <a:masterClrMapping/>
  </p:clrMapOvr>
  <p:transition spd="slow">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0"/>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949630"/>
      </p:ext>
    </p:extLst>
  </p:cSld>
  <p:clrMapOvr>
    <a:masterClrMapping/>
  </p:clrMapOvr>
  <p:transition spd="slow">
    <p:split orient="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184153"/>
      </p:ext>
    </p:extLst>
  </p:cSld>
  <p:clrMapOvr>
    <a:masterClrMapping/>
  </p:clrMapOvr>
  <p:transition spd="slow">
    <p:split orient="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779904"/>
      </p:ext>
    </p:extLst>
  </p:cSld>
  <p:clrMapOvr>
    <a:masterClrMapping/>
  </p:clrMapOvr>
  <p:transition spd="slow">
    <p:split orient="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141386"/>
      </p:ext>
    </p:extLst>
  </p:cSld>
  <p:clrMapOvr>
    <a:masterClrMapping/>
  </p:clrMapOvr>
  <p:transition spd="slow">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24438681"/>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5623374"/>
      </p:ext>
    </p:extLst>
  </p:cSld>
  <p:clrMapOvr>
    <a:masterClrMapping/>
  </p:clrMapOvr>
  <p:transition spd="med">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255997"/>
      </p:ext>
    </p:extLst>
  </p:cSld>
  <p:clrMapOvr>
    <a:masterClrMapping/>
  </p:clrMapOvr>
  <p:transition spd="slow">
    <p:split orient="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8277166"/>
      </p:ext>
    </p:extLst>
  </p:cSld>
  <p:clrMapOvr>
    <a:masterClrMapping/>
  </p:clrMapOvr>
  <p:transition spd="slow">
    <p:split orient="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7071740"/>
      </p:ext>
    </p:extLst>
  </p:cSld>
  <p:clrMapOvr>
    <a:masterClrMapping/>
  </p:clrMapOvr>
  <p:transition spd="slow">
    <p:split orient="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4122845992"/>
      </p:ext>
    </p:extLst>
  </p:cSld>
  <p:clrMapOvr>
    <a:masterClrMapping/>
  </p:clrMapOvr>
  <p:transition spd="slow">
    <p:split orient="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29814"/>
            <a:ext cx="7772400" cy="1471702"/>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912"/>
            <a:ext cx="6400800" cy="175283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481503426"/>
      </p:ext>
    </p:extLst>
  </p:cSld>
  <p:clrMapOvr>
    <a:masterClrMapping/>
  </p:clrMapOvr>
  <p:transition spd="slow" advClick="0" advTm="10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599495"/>
            <a:ext cx="8229600" cy="452585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9009299"/>
      </p:ext>
    </p:extLst>
  </p:cSld>
  <p:clrMapOvr>
    <a:masterClrMapping/>
  </p:clrMapOvr>
  <p:transition spd="slow" advClick="0" advTm="1000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588"/>
            <a:ext cx="7772400" cy="1363081"/>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7196"/>
            <a:ext cx="7772400" cy="149939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4227882133"/>
      </p:ext>
    </p:extLst>
  </p:cSld>
  <p:clrMapOvr>
    <a:masterClrMapping/>
  </p:clrMapOvr>
  <p:transition spd="slow" advClick="0" advTm="10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28726905"/>
      </p:ext>
    </p:extLst>
  </p:cSld>
  <p:clrMapOvr>
    <a:masterClrMapping/>
  </p:clrMapOvr>
  <p:transition spd="slow" advClick="0" advTm="10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598"/>
            <a:ext cx="4040188"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540"/>
            <a:ext cx="4040188"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2" y="1535598"/>
            <a:ext cx="4041775"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2" y="2174540"/>
            <a:ext cx="4041775"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05361738"/>
      </p:ext>
    </p:extLst>
  </p:cSld>
  <p:clrMapOvr>
    <a:masterClrMapping/>
  </p:clrMapOvr>
  <p:transition spd="slow" advClick="0" advTm="10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956500446"/>
      </p:ext>
    </p:extLst>
  </p:cSld>
  <p:clrMapOvr>
    <a:masterClrMapping/>
  </p:clrMapOvr>
  <p:transition spd="slow" advClick="0" advTm="1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59762"/>
      </p:ext>
    </p:extLst>
  </p:cSld>
  <p:clrMapOvr>
    <a:masterClrMapping/>
  </p:clrMapOvr>
  <p:transition spd="med">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179725"/>
      </p:ext>
    </p:extLst>
  </p:cSld>
  <p:clrMapOvr>
    <a:masterClrMapping/>
  </p:clrMapOvr>
  <p:transition spd="slow" advClick="0" advTm="10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2617"/>
            <a:ext cx="3008313" cy="1162878"/>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2616"/>
            <a:ext cx="5111750" cy="585272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495"/>
            <a:ext cx="3008313" cy="46898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284166102"/>
      </p:ext>
    </p:extLst>
  </p:cSld>
  <p:clrMapOvr>
    <a:masterClrMapping/>
  </p:clrMapOvr>
  <p:transition spd="slow" advClick="0" advTm="10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53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3387"/>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131"/>
            <a:ext cx="5486400" cy="80507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499716765"/>
      </p:ext>
    </p:extLst>
  </p:cSld>
  <p:clrMapOvr>
    <a:masterClrMapping/>
  </p:clrMapOvr>
  <p:transition spd="slow" advClick="0" advTm="1000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599495"/>
            <a:ext cx="8229600" cy="452585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59533977"/>
      </p:ext>
    </p:extLst>
  </p:cSld>
  <p:clrMapOvr>
    <a:masterClrMapping/>
  </p:clrMapOvr>
  <p:transition spd="slow" advClick="0" advTm="10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747"/>
            <a:ext cx="2057400" cy="585059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747"/>
            <a:ext cx="6019800" cy="5850597"/>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21199102"/>
      </p:ext>
    </p:extLst>
  </p:cSld>
  <p:clrMapOvr>
    <a:masterClrMapping/>
  </p:clrMapOvr>
  <p:transition spd="slow" advClick="0" advTm="10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51868912"/>
      </p:ext>
    </p:extLst>
  </p:cSld>
  <p:clrMapOvr>
    <a:masterClrMapping/>
  </p:clrMapOvr>
  <p:transition spd="slow">
    <p:split orient="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344507"/>
      </p:ext>
    </p:extLst>
  </p:cSld>
  <p:clrMapOvr>
    <a:masterClrMapping/>
  </p:clrMapOvr>
  <p:transition spd="slow">
    <p:split orient="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1395325"/>
      </p:ext>
    </p:extLst>
  </p:cSld>
  <p:clrMapOvr>
    <a:masterClrMapping/>
  </p:clrMapOvr>
  <p:transition spd="slow">
    <p:split orient="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226569"/>
      </p:ext>
    </p:extLst>
  </p:cSld>
  <p:clrMapOvr>
    <a:masterClrMapping/>
  </p:clrMapOvr>
  <p:transition spd="slow">
    <p:split orient="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241309"/>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804821373"/>
      </p:ext>
    </p:extLst>
  </p:cSld>
  <p:clrMapOvr>
    <a:masterClrMapping/>
  </p:clrMapOvr>
  <p:transition spd="med">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22849"/>
      </p:ext>
    </p:extLst>
  </p:cSld>
  <p:clrMapOvr>
    <a:masterClrMapping/>
  </p:clrMapOvr>
  <p:transition spd="slow">
    <p:split orient="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250422"/>
      </p:ext>
    </p:extLst>
  </p:cSld>
  <p:clrMapOvr>
    <a:masterClrMapping/>
  </p:clrMapOvr>
  <p:transition spd="slow">
    <p:split orient="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5347427"/>
      </p:ext>
    </p:extLst>
  </p:cSld>
  <p:clrMapOvr>
    <a:masterClrMapping/>
  </p:clrMapOvr>
  <p:transition spd="slow">
    <p:split orient="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0244896"/>
      </p:ext>
    </p:extLst>
  </p:cSld>
  <p:clrMapOvr>
    <a:masterClrMapping/>
  </p:clrMapOvr>
  <p:transition spd="slow">
    <p:split orient="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246333119"/>
      </p:ext>
    </p:extLst>
  </p:cSld>
  <p:clrMapOvr>
    <a:masterClrMapping/>
  </p:clrMapOvr>
  <p:transition spd="slow">
    <p:split orient="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96629072"/>
      </p:ext>
    </p:extLst>
  </p:cSld>
  <p:clrMapOvr>
    <a:masterClrMapping/>
  </p:clrMapOvr>
  <p:transition spd="slow">
    <p:split orient="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120683"/>
      </p:ext>
    </p:extLst>
  </p:cSld>
  <p:clrMapOvr>
    <a:masterClrMapping/>
  </p:clrMapOvr>
  <p:transition spd="slow">
    <p:split orient="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20600051"/>
      </p:ext>
    </p:extLst>
  </p:cSld>
  <p:clrMapOvr>
    <a:masterClrMapping/>
  </p:clrMapOvr>
  <p:transition spd="slow">
    <p:split orient="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716213"/>
      </p:ext>
    </p:extLst>
  </p:cSld>
  <p:clrMapOvr>
    <a:masterClrMapping/>
  </p:clrMapOvr>
  <p:transition spd="slow">
    <p:split orient="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143633"/>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3881195517"/>
      </p:ext>
    </p:extLst>
  </p:cSld>
  <p:clrMapOvr>
    <a:masterClrMapping/>
  </p:clrMapOvr>
  <p:transition spd="med">
    <p:split orient="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0396424"/>
      </p:ext>
    </p:extLst>
  </p:cSld>
  <p:clrMapOvr>
    <a:masterClrMapping/>
  </p:clrMapOvr>
  <p:transition spd="slow">
    <p:split orient="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084293"/>
      </p:ext>
    </p:extLst>
  </p:cSld>
  <p:clrMapOvr>
    <a:masterClrMapping/>
  </p:clrMapOvr>
  <p:transition spd="slow">
    <p:split orient="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455891"/>
      </p:ext>
    </p:extLst>
  </p:cSld>
  <p:clrMapOvr>
    <a:masterClrMapping/>
  </p:clrMapOvr>
  <p:transition spd="slow">
    <p:split orient="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3341176"/>
      </p:ext>
    </p:extLst>
  </p:cSld>
  <p:clrMapOvr>
    <a:masterClrMapping/>
  </p:clrMapOvr>
  <p:transition spd="slow">
    <p:split orient="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3259100476"/>
      </p:ext>
    </p:extLst>
  </p:cSld>
  <p:clrMapOvr>
    <a:masterClrMapping/>
  </p:clrMapOvr>
  <p:transition spd="slow">
    <p:split orient="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p:spPr>
        <p:txBody>
          <a:bodyPr/>
          <a:lstStyle/>
          <a:p>
            <a:r>
              <a:rPr lang="en-US"/>
              <a:t>Click to edit Master title style</a:t>
            </a:r>
          </a:p>
        </p:txBody>
      </p:sp>
    </p:spTree>
    <p:extLst>
      <p:ext uri="{BB962C8B-B14F-4D97-AF65-F5344CB8AC3E}">
        <p14:creationId xmlns:p14="http://schemas.microsoft.com/office/powerpoint/2010/main" val="2681384717"/>
      </p:ext>
    </p:extLst>
  </p:cSld>
  <p:clrMapOvr>
    <a:masterClrMapping/>
  </p:clrMapOvr>
  <p:transition spd="slow">
    <p:split orient="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Text Box 31">
            <a:extLst>
              <a:ext uri="{FF2B5EF4-FFF2-40B4-BE49-F238E27FC236}">
                <a16:creationId xmlns:a16="http://schemas.microsoft.com/office/drawing/2014/main" id="{20560290-B7F2-4023-8744-628D5F3A6A43}"/>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9" name="TextBox 8">
            <a:extLst>
              <a:ext uri="{FF2B5EF4-FFF2-40B4-BE49-F238E27FC236}">
                <a16:creationId xmlns:a16="http://schemas.microsoft.com/office/drawing/2014/main" id="{660E0D9A-07DE-4397-9702-8C9FFFB7516B}"/>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0" name="Straight Connector 9">
            <a:extLst>
              <a:ext uri="{FF2B5EF4-FFF2-40B4-BE49-F238E27FC236}">
                <a16:creationId xmlns:a16="http://schemas.microsoft.com/office/drawing/2014/main" id="{5A3C48CA-4DE2-4124-8EB1-7395484442AA}"/>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1" name="Picture 10">
            <a:extLst>
              <a:ext uri="{FF2B5EF4-FFF2-40B4-BE49-F238E27FC236}">
                <a16:creationId xmlns:a16="http://schemas.microsoft.com/office/drawing/2014/main" id="{66C9EE13-CC19-4DFC-94CE-E05A1E5E3C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267013861"/>
      </p:ext>
    </p:extLst>
  </p:cSld>
  <p:clrMapOvr>
    <a:masterClrMapping/>
  </p:clrMapOvr>
  <p:transition spd="slow">
    <p:split orient="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591102"/>
      </p:ext>
    </p:extLst>
  </p:cSld>
  <p:clrMapOvr>
    <a:masterClrMapping/>
  </p:clrMapOvr>
  <p:transition spd="slow">
    <p:split orient="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0750977"/>
      </p:ext>
    </p:extLst>
  </p:cSld>
  <p:clrMapOvr>
    <a:masterClrMapping/>
  </p:clrMapOvr>
  <p:transition spd="slow">
    <p:split orient="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1313" y="1042988"/>
            <a:ext cx="41275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1213" y="1042988"/>
            <a:ext cx="41275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447063"/>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29814"/>
            <a:ext cx="7772400" cy="1471702"/>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912"/>
            <a:ext cx="6400800" cy="175283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017481283"/>
      </p:ext>
    </p:extLst>
  </p:cSld>
  <p:clrMapOvr>
    <a:masterClrMapping/>
  </p:clrMapOvr>
  <p:transition spd="slow" advClick="0" advTm="10000">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195022"/>
      </p:ext>
    </p:extLst>
  </p:cSld>
  <p:clrMapOvr>
    <a:masterClrMapping/>
  </p:clrMapOvr>
  <p:transition spd="slow">
    <p:split orient="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9418878"/>
      </p:ext>
    </p:extLst>
  </p:cSld>
  <p:clrMapOvr>
    <a:masterClrMapping/>
  </p:clrMapOvr>
  <p:transition spd="slow">
    <p:split orient="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78634"/>
      </p:ext>
    </p:extLst>
  </p:cSld>
  <p:clrMapOvr>
    <a:masterClrMapping/>
  </p:clrMapOvr>
  <p:transition spd="slow">
    <p:split orient="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9495283"/>
      </p:ext>
    </p:extLst>
  </p:cSld>
  <p:clrMapOvr>
    <a:masterClrMapping/>
  </p:clrMapOvr>
  <p:transition spd="slow">
    <p:split orient="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568449"/>
      </p:ext>
    </p:extLst>
  </p:cSld>
  <p:clrMapOvr>
    <a:masterClrMapping/>
  </p:clrMapOvr>
  <p:transition spd="slow">
    <p:split orient="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204023"/>
      </p:ext>
    </p:extLst>
  </p:cSld>
  <p:clrMapOvr>
    <a:masterClrMapping/>
  </p:clrMapOvr>
  <p:transition spd="slow">
    <p:split orient="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101600"/>
            <a:ext cx="2101850" cy="5449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1313" y="101600"/>
            <a:ext cx="6153150" cy="5449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80717"/>
      </p:ext>
    </p:extLst>
  </p:cSld>
  <p:clrMapOvr>
    <a:masterClrMapping/>
  </p:clrMapOvr>
  <p:transition spd="slow">
    <p:split orient="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p:spPr>
        <p:txBody>
          <a:bodyPr/>
          <a:lstStyle/>
          <a:p>
            <a:r>
              <a:rPr lang="en-US"/>
              <a:t>Click to edit Master title style</a:t>
            </a:r>
          </a:p>
        </p:txBody>
      </p:sp>
      <p:sp>
        <p:nvSpPr>
          <p:cNvPr id="3" name="Table Placeholder 2"/>
          <p:cNvSpPr>
            <a:spLocks noGrp="1"/>
          </p:cNvSpPr>
          <p:nvPr>
            <p:ph type="tbl" idx="1"/>
          </p:nvPr>
        </p:nvSpPr>
        <p:spPr>
          <a:xfrm>
            <a:off x="341313" y="1042988"/>
            <a:ext cx="8407400" cy="4508500"/>
          </a:xfrm>
        </p:spPr>
        <p:txBody>
          <a:bodyPr/>
          <a:lstStyle/>
          <a:p>
            <a:pPr lvl="0"/>
            <a:endParaRPr lang="en-US" noProof="0"/>
          </a:p>
        </p:txBody>
      </p:sp>
    </p:spTree>
    <p:extLst>
      <p:ext uri="{BB962C8B-B14F-4D97-AF65-F5344CB8AC3E}">
        <p14:creationId xmlns:p14="http://schemas.microsoft.com/office/powerpoint/2010/main" val="2838386980"/>
      </p:ext>
    </p:extLst>
  </p:cSld>
  <p:clrMapOvr>
    <a:masterClrMapping/>
  </p:clrMapOvr>
  <p:transition spd="slow">
    <p:split orient="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1313" y="101600"/>
            <a:ext cx="8407400" cy="5449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31577"/>
      </p:ext>
    </p:extLst>
  </p:cSld>
  <p:clrMapOvr>
    <a:masterClrMapping/>
  </p:clrMapOvr>
  <p:transition spd="slow">
    <p:split orient="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p:spPr>
        <p:txBody>
          <a:bodyPr/>
          <a:lstStyle/>
          <a:p>
            <a:r>
              <a:rPr lang="en-US"/>
              <a:t>Click to edit Master title style</a:t>
            </a:r>
          </a:p>
        </p:txBody>
      </p:sp>
      <p:sp>
        <p:nvSpPr>
          <p:cNvPr id="3" name="Text Placeholder 2"/>
          <p:cNvSpPr>
            <a:spLocks noGrp="1"/>
          </p:cNvSpPr>
          <p:nvPr>
            <p:ph type="body" sz="half" idx="1"/>
          </p:nvPr>
        </p:nvSpPr>
        <p:spPr>
          <a:xfrm>
            <a:off x="341313" y="1042988"/>
            <a:ext cx="4127500"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1213" y="1042988"/>
            <a:ext cx="4127500"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595827"/>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599495"/>
            <a:ext cx="8229600" cy="452585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17197564"/>
      </p:ext>
    </p:extLst>
  </p:cSld>
  <p:clrMapOvr>
    <a:masterClrMapping/>
  </p:clrMapOvr>
  <p:transition spd="slow" advClick="0" advTm="10000">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p:spPr>
        <p:txBody>
          <a:bodyPr/>
          <a:lstStyle/>
          <a:p>
            <a:r>
              <a:rPr lang="en-US"/>
              <a:t>Click to edit Master title style</a:t>
            </a:r>
          </a:p>
        </p:txBody>
      </p:sp>
      <p:sp>
        <p:nvSpPr>
          <p:cNvPr id="3" name="Chart Placeholder 2"/>
          <p:cNvSpPr>
            <a:spLocks noGrp="1"/>
          </p:cNvSpPr>
          <p:nvPr>
            <p:ph type="chart" idx="1"/>
          </p:nvPr>
        </p:nvSpPr>
        <p:spPr>
          <a:xfrm>
            <a:off x="341313" y="1042988"/>
            <a:ext cx="8407400" cy="4508500"/>
          </a:xfrm>
        </p:spPr>
        <p:txBody>
          <a:bodyPr/>
          <a:lstStyle/>
          <a:p>
            <a:pPr lvl="0"/>
            <a:endParaRPr lang="en-US" noProof="0"/>
          </a:p>
        </p:txBody>
      </p:sp>
    </p:spTree>
    <p:extLst>
      <p:ext uri="{BB962C8B-B14F-4D97-AF65-F5344CB8AC3E}">
        <p14:creationId xmlns:p14="http://schemas.microsoft.com/office/powerpoint/2010/main" val="2781288451"/>
      </p:ext>
    </p:extLst>
  </p:cSld>
  <p:clrMapOvr>
    <a:masterClrMapping/>
  </p:clrMapOvr>
  <p:transition spd="slow">
    <p:split orient="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p:spPr>
        <p:txBody>
          <a:bodyPr/>
          <a:lstStyle/>
          <a:p>
            <a:r>
              <a:rPr lang="en-US"/>
              <a:t>Click to edit Master title style</a:t>
            </a:r>
          </a:p>
        </p:txBody>
      </p:sp>
      <p:sp>
        <p:nvSpPr>
          <p:cNvPr id="3" name="Text Placeholder 2"/>
          <p:cNvSpPr>
            <a:spLocks noGrp="1"/>
          </p:cNvSpPr>
          <p:nvPr>
            <p:ph type="body" sz="half" idx="1"/>
          </p:nvPr>
        </p:nvSpPr>
        <p:spPr>
          <a:xfrm>
            <a:off x="341313" y="1042988"/>
            <a:ext cx="4127500"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21213" y="1042988"/>
            <a:ext cx="4127500" cy="4508500"/>
          </a:xfrm>
        </p:spPr>
        <p:txBody>
          <a:bodyPr/>
          <a:lstStyle/>
          <a:p>
            <a:pPr lvl="0"/>
            <a:endParaRPr lang="en-US" noProof="0"/>
          </a:p>
        </p:txBody>
      </p:sp>
    </p:spTree>
    <p:extLst>
      <p:ext uri="{BB962C8B-B14F-4D97-AF65-F5344CB8AC3E}">
        <p14:creationId xmlns:p14="http://schemas.microsoft.com/office/powerpoint/2010/main" val="4206750755"/>
      </p:ext>
    </p:extLst>
  </p:cSld>
  <p:clrMapOvr>
    <a:masterClrMapping/>
  </p:clrMapOvr>
  <p:transition spd="slow">
    <p:split orient="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p:spPr>
        <p:txBody>
          <a:bodyPr/>
          <a:lstStyle/>
          <a:p>
            <a:r>
              <a:rPr lang="en-US"/>
              <a:t>Click to edit Master title style</a:t>
            </a:r>
          </a:p>
        </p:txBody>
      </p:sp>
      <p:sp>
        <p:nvSpPr>
          <p:cNvPr id="3" name="Text Placeholder 2"/>
          <p:cNvSpPr>
            <a:spLocks noGrp="1"/>
          </p:cNvSpPr>
          <p:nvPr>
            <p:ph type="body" sz="half" idx="1"/>
          </p:nvPr>
        </p:nvSpPr>
        <p:spPr>
          <a:xfrm>
            <a:off x="341313" y="1042988"/>
            <a:ext cx="4127500"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21213" y="1042988"/>
            <a:ext cx="4127500" cy="4508500"/>
          </a:xfrm>
        </p:spPr>
        <p:txBody>
          <a:bodyPr/>
          <a:lstStyle/>
          <a:p>
            <a:pPr lvl="0"/>
            <a:endParaRPr lang="en-US" noProof="0"/>
          </a:p>
        </p:txBody>
      </p:sp>
    </p:spTree>
    <p:extLst>
      <p:ext uri="{BB962C8B-B14F-4D97-AF65-F5344CB8AC3E}">
        <p14:creationId xmlns:p14="http://schemas.microsoft.com/office/powerpoint/2010/main" val="1769629470"/>
      </p:ext>
    </p:extLst>
  </p:cSld>
  <p:clrMapOvr>
    <a:masterClrMapping/>
  </p:clrMapOvr>
  <p:transition spd="slow">
    <p:split orient="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81163" y="101600"/>
            <a:ext cx="6756400" cy="812800"/>
          </a:xfrm>
        </p:spPr>
        <p:txBody>
          <a:bodyPr/>
          <a:lstStyle/>
          <a:p>
            <a:r>
              <a:rPr lang="en-US"/>
              <a:t>Click to edit Master title style</a:t>
            </a:r>
          </a:p>
        </p:txBody>
      </p:sp>
      <p:sp>
        <p:nvSpPr>
          <p:cNvPr id="3" name="Content Placeholder 2"/>
          <p:cNvSpPr>
            <a:spLocks noGrp="1"/>
          </p:cNvSpPr>
          <p:nvPr>
            <p:ph sz="quarter" idx="1"/>
          </p:nvPr>
        </p:nvSpPr>
        <p:spPr>
          <a:xfrm>
            <a:off x="341313" y="1042988"/>
            <a:ext cx="4127500" cy="217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21213" y="1042988"/>
            <a:ext cx="4127500" cy="217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41313" y="3373438"/>
            <a:ext cx="4127500" cy="217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21213" y="3373438"/>
            <a:ext cx="4127500" cy="2178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424493"/>
      </p:ext>
    </p:extLst>
  </p:cSld>
  <p:clrMapOvr>
    <a:masterClrMapping/>
  </p:clrMapOvr>
  <p:transition spd="slow">
    <p:split orient="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rgbClr val="008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946169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1321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205081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743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29814"/>
            <a:ext cx="7772400" cy="1471702"/>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912"/>
            <a:ext cx="6400800" cy="175283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278882988"/>
      </p:ext>
    </p:extLst>
  </p:cSld>
  <p:clrMapOvr>
    <a:masterClrMapping/>
  </p:clrMapOvr>
  <p:transition spd="slow" advClick="0" advTm="10000">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599495"/>
            <a:ext cx="8229600" cy="452585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96025024"/>
      </p:ext>
    </p:extLst>
  </p:cSld>
  <p:clrMapOvr>
    <a:masterClrMapping/>
  </p:clrMapOvr>
  <p:transition spd="slow" advClick="0" advTm="1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588"/>
            <a:ext cx="7772400" cy="1363081"/>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7196"/>
            <a:ext cx="7772400" cy="149939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326697231"/>
      </p:ext>
    </p:extLst>
  </p:cSld>
  <p:clrMapOvr>
    <a:masterClrMapping/>
  </p:clrMapOvr>
  <p:transition spd="slow" advClick="0" advTm="10000">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588"/>
            <a:ext cx="7772400" cy="1363081"/>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7196"/>
            <a:ext cx="7772400" cy="149939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657608973"/>
      </p:ext>
    </p:extLst>
  </p:cSld>
  <p:clrMapOvr>
    <a:masterClrMapping/>
  </p:clrMapOvr>
  <p:transition spd="slow" advClick="0" advTm="10000">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02613683"/>
      </p:ext>
    </p:extLst>
  </p:cSld>
  <p:clrMapOvr>
    <a:masterClrMapping/>
  </p:clrMapOvr>
  <p:transition spd="slow" advClick="0" advTm="10000">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598"/>
            <a:ext cx="4040188"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540"/>
            <a:ext cx="4040188"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2" y="1535598"/>
            <a:ext cx="4041775"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2" y="2174540"/>
            <a:ext cx="4041775"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56580463"/>
      </p:ext>
    </p:extLst>
  </p:cSld>
  <p:clrMapOvr>
    <a:masterClrMapping/>
  </p:clrMapOvr>
  <p:transition spd="slow" advClick="0" advTm="10000">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258869024"/>
      </p:ext>
    </p:extLst>
  </p:cSld>
  <p:clrMapOvr>
    <a:masterClrMapping/>
  </p:clrMapOvr>
  <p:transition spd="slow" advClick="0" advTm="10000">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23814"/>
      </p:ext>
    </p:extLst>
  </p:cSld>
  <p:clrMapOvr>
    <a:masterClrMapping/>
  </p:clrMapOvr>
  <p:transition spd="slow" advClick="0" advTm="10000">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2617"/>
            <a:ext cx="3008313" cy="1162878"/>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2616"/>
            <a:ext cx="5111750" cy="585272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495"/>
            <a:ext cx="3008313" cy="46898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793232788"/>
      </p:ext>
    </p:extLst>
  </p:cSld>
  <p:clrMapOvr>
    <a:masterClrMapping/>
  </p:clrMapOvr>
  <p:transition spd="slow" advClick="0" advTm="10000">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53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3387"/>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131"/>
            <a:ext cx="5486400" cy="80507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712243604"/>
      </p:ext>
    </p:extLst>
  </p:cSld>
  <p:clrMapOvr>
    <a:masterClrMapping/>
  </p:clrMapOvr>
  <p:transition spd="slow" advClick="0" advTm="10000">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599495"/>
            <a:ext cx="8229600" cy="452585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85292137"/>
      </p:ext>
    </p:extLst>
  </p:cSld>
  <p:clrMapOvr>
    <a:masterClrMapping/>
  </p:clrMapOvr>
  <p:transition spd="slow" advClick="0" advTm="10000">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747"/>
            <a:ext cx="2057400" cy="585059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747"/>
            <a:ext cx="6019800" cy="5850597"/>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58399796"/>
      </p:ext>
    </p:extLst>
  </p:cSld>
  <p:clrMapOvr>
    <a:masterClrMapping/>
  </p:clrMapOvr>
  <p:transition spd="slow" advClick="0" advTm="10000">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sp>
        <p:nvSpPr>
          <p:cNvPr id="6" name="Text Box 31">
            <a:extLst>
              <a:ext uri="{FF2B5EF4-FFF2-40B4-BE49-F238E27FC236}">
                <a16:creationId xmlns:a16="http://schemas.microsoft.com/office/drawing/2014/main" id="{B58C7BEE-EB07-48F5-9497-F8C509766DA2}"/>
              </a:ext>
            </a:extLst>
          </p:cNvPr>
          <p:cNvSpPr txBox="1">
            <a:spLocks noChangeArrowheads="1"/>
          </p:cNvSpPr>
          <p:nvPr userDrawn="1"/>
        </p:nvSpPr>
        <p:spPr bwMode="auto">
          <a:xfrm>
            <a:off x="2040476" y="6407797"/>
            <a:ext cx="39412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December, 2019                       Introducing the G888 and G999</a:t>
            </a:r>
          </a:p>
        </p:txBody>
      </p:sp>
      <p:sp>
        <p:nvSpPr>
          <p:cNvPr id="7" name="TextBox 6">
            <a:extLst>
              <a:ext uri="{FF2B5EF4-FFF2-40B4-BE49-F238E27FC236}">
                <a16:creationId xmlns:a16="http://schemas.microsoft.com/office/drawing/2014/main" id="{31581B78-AC6F-48C4-BB4B-6E66E0F30EC2}"/>
              </a:ext>
            </a:extLst>
          </p:cNvPr>
          <p:cNvSpPr txBox="1"/>
          <p:nvPr userDrawn="1"/>
        </p:nvSpPr>
        <p:spPr>
          <a:xfrm>
            <a:off x="5956311" y="6410003"/>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8" name="Straight Connector 7">
            <a:extLst>
              <a:ext uri="{FF2B5EF4-FFF2-40B4-BE49-F238E27FC236}">
                <a16:creationId xmlns:a16="http://schemas.microsoft.com/office/drawing/2014/main" id="{DD4A8F1D-8485-4960-85D7-C7574DE755CE}"/>
              </a:ext>
            </a:extLst>
          </p:cNvPr>
          <p:cNvCxnSpPr/>
          <p:nvPr userDrawn="1"/>
        </p:nvCxnSpPr>
        <p:spPr>
          <a:xfrm>
            <a:off x="2133613" y="6354325"/>
            <a:ext cx="4218201" cy="0"/>
          </a:xfrm>
          <a:prstGeom prst="line">
            <a:avLst/>
          </a:prstGeom>
          <a:noFill/>
          <a:ln w="31750" cap="flat" cmpd="sng" algn="ctr">
            <a:solidFill>
              <a:srgbClr val="8ED2FF"/>
            </a:solidFill>
            <a:prstDash val="solid"/>
          </a:ln>
          <a:effectLst/>
        </p:spPr>
      </p:cxnSp>
      <p:pic>
        <p:nvPicPr>
          <p:cNvPr id="9" name="Picture 8">
            <a:extLst>
              <a:ext uri="{FF2B5EF4-FFF2-40B4-BE49-F238E27FC236}">
                <a16:creationId xmlns:a16="http://schemas.microsoft.com/office/drawing/2014/main" id="{B4CA095B-CC0B-462C-9C1B-FB1E8A5C4D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pic>
        <p:nvPicPr>
          <p:cNvPr id="13" name="Picture 12">
            <a:extLst>
              <a:ext uri="{FF2B5EF4-FFF2-40B4-BE49-F238E27FC236}">
                <a16:creationId xmlns:a16="http://schemas.microsoft.com/office/drawing/2014/main" id="{6022CC7E-2897-4598-AA34-BFDE7F2A98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053"/>
          <a:stretch/>
        </p:blipFill>
        <p:spPr>
          <a:xfrm>
            <a:off x="286097" y="6062131"/>
            <a:ext cx="1750630" cy="521208"/>
          </a:xfrm>
          <a:prstGeom prst="rect">
            <a:avLst/>
          </a:prstGeom>
        </p:spPr>
      </p:pic>
    </p:spTree>
    <p:extLst>
      <p:ext uri="{BB962C8B-B14F-4D97-AF65-F5344CB8AC3E}">
        <p14:creationId xmlns:p14="http://schemas.microsoft.com/office/powerpoint/2010/main" val="2206376831"/>
      </p:ext>
    </p:extLst>
  </p:cSld>
  <p:clrMapOvr>
    <a:masterClrMapping/>
  </p:clrMapOvr>
  <p:transition spd="slow" advClick="0" advTm="1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63898172"/>
      </p:ext>
    </p:extLst>
  </p:cSld>
  <p:clrMapOvr>
    <a:masterClrMapping/>
  </p:clrMapOvr>
  <p:transition spd="slow" advClick="0" advTm="10000">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1458203"/>
      </p:ext>
    </p:extLst>
  </p:cSld>
  <p:clrMapOvr>
    <a:masterClrMapping/>
  </p:clrMapOvr>
  <p:transition spd="slow">
    <p:split orient="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282393"/>
      </p:ext>
    </p:extLst>
  </p:cSld>
  <p:clrMapOvr>
    <a:masterClrMapping/>
  </p:clrMapOvr>
  <p:transition spd="slow">
    <p:split orient="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0149408"/>
      </p:ext>
    </p:extLst>
  </p:cSld>
  <p:clrMapOvr>
    <a:masterClrMapping/>
  </p:clrMapOvr>
  <p:transition spd="slow">
    <p:split orient="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379324"/>
      </p:ext>
    </p:extLst>
  </p:cSld>
  <p:clrMapOvr>
    <a:masterClrMapping/>
  </p:clrMapOvr>
  <p:transition spd="slow">
    <p:split orient="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684098"/>
      </p:ext>
    </p:extLst>
  </p:cSld>
  <p:clrMapOvr>
    <a:masterClrMapping/>
  </p:clrMapOvr>
  <p:transition spd="slow">
    <p:split orient="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97672920"/>
      </p:ext>
    </p:extLst>
  </p:cSld>
  <p:clrMapOvr>
    <a:masterClrMapping/>
  </p:clrMapOvr>
  <p:transition spd="slow">
    <p:split orient="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211839"/>
      </p:ext>
    </p:extLst>
  </p:cSld>
  <p:clrMapOvr>
    <a:masterClrMapping/>
  </p:clrMapOvr>
  <p:transition spd="slow">
    <p:split orient="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4232039"/>
      </p:ext>
    </p:extLst>
  </p:cSld>
  <p:clrMapOvr>
    <a:masterClrMapping/>
  </p:clrMapOvr>
  <p:transition spd="slow">
    <p:split orient="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1380624"/>
      </p:ext>
    </p:extLst>
  </p:cSld>
  <p:clrMapOvr>
    <a:masterClrMapping/>
  </p:clrMapOvr>
  <p:transition spd="slow">
    <p:split orient="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790822069"/>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108713"/>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598"/>
            <a:ext cx="4040188"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540"/>
            <a:ext cx="4040188"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2" y="1535598"/>
            <a:ext cx="4041775"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2" y="2174540"/>
            <a:ext cx="4041775"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50775677"/>
      </p:ext>
    </p:extLst>
  </p:cSld>
  <p:clrMapOvr>
    <a:masterClrMapping/>
  </p:clrMapOvr>
  <p:transition spd="slow" advClick="0" advTm="10000">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44160110"/>
      </p:ext>
    </p:extLst>
  </p:cSld>
  <p:clrMapOvr>
    <a:masterClrMapping/>
  </p:clrMapOvr>
  <p:transition spd="slow">
    <p:split orient="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00178289"/>
      </p:ext>
    </p:extLst>
  </p:cSld>
  <p:clrMapOvr>
    <a:masterClrMapping/>
  </p:clrMapOvr>
  <p:transition>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4144965"/>
      </p:ext>
    </p:extLst>
  </p:cSld>
  <p:clrMapOvr>
    <a:masterClrMapping/>
  </p:clrMapOvr>
  <p:transition spd="med">
    <p:split orient="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4456944"/>
      </p:ext>
    </p:extLst>
  </p:cSld>
  <p:clrMapOvr>
    <a:masterClrMapping/>
  </p:clrMapOvr>
  <p:transition spd="med">
    <p:split orient="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347402"/>
      </p:ext>
    </p:extLst>
  </p:cSld>
  <p:clrMapOvr>
    <a:masterClrMapping/>
  </p:clrMapOvr>
  <p:transition spd="med">
    <p:split orient="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202824052"/>
      </p:ext>
    </p:extLst>
  </p:cSld>
  <p:clrMapOvr>
    <a:masterClrMapping/>
  </p:clrMapOvr>
  <p:transition spd="med">
    <p:split orient="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808391474"/>
      </p:ext>
    </p:extLst>
  </p:cSld>
  <p:clrMapOvr>
    <a:masterClrMapping/>
  </p:clrMapOvr>
  <p:transition spd="med">
    <p:split orient="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8017016"/>
      </p:ext>
    </p:extLst>
  </p:cSld>
  <p:clrMapOvr>
    <a:masterClrMapping/>
  </p:clrMapOvr>
  <p:transition spd="med">
    <p:split orient="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8864176"/>
      </p:ext>
    </p:extLst>
  </p:cSld>
  <p:clrMapOvr>
    <a:masterClrMapping/>
  </p:clrMapOvr>
  <p:transition spd="med">
    <p:split orient="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566734"/>
      </p:ext>
    </p:extLst>
  </p:cSld>
  <p:clrMapOvr>
    <a:masterClrMapping/>
  </p:clrMapOvr>
  <p:transition spd="med">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326733064"/>
      </p:ext>
    </p:extLst>
  </p:cSld>
  <p:clrMapOvr>
    <a:masterClrMapping/>
  </p:clrMapOvr>
  <p:transition spd="slow" advClick="0" advTm="10000">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3691826400"/>
      </p:ext>
    </p:extLst>
  </p:cSld>
  <p:clrMapOvr>
    <a:masterClrMapping/>
  </p:clrMapOvr>
  <p:transition spd="med">
    <p:split orient="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671445805"/>
      </p:ext>
    </p:extLst>
  </p:cSld>
  <p:clrMapOvr>
    <a:masterClrMapping/>
  </p:clrMapOvr>
  <p:transition spd="med">
    <p:split orient="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2279288"/>
      </p:ext>
    </p:extLst>
  </p:cSld>
  <p:clrMapOvr>
    <a:masterClrMapping/>
  </p:clrMapOvr>
  <p:transition spd="med">
    <p:split orient="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6942156"/>
      </p:ext>
    </p:extLst>
  </p:cSld>
  <p:clrMapOvr>
    <a:masterClrMapping/>
  </p:clrMapOvr>
  <p:transition spd="med">
    <p:split orient="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870057"/>
      </p:ext>
    </p:extLst>
  </p:cSld>
  <p:clrMapOvr>
    <a:masterClrMapping/>
  </p:clrMapOvr>
  <p:transition spd="med">
    <p:split orient="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859513104"/>
      </p:ext>
    </p:extLst>
  </p:cSld>
  <p:clrMapOvr>
    <a:masterClrMapping/>
  </p:clrMapOvr>
  <p:transition spd="med">
    <p:split orient="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534960777"/>
      </p:ext>
    </p:extLst>
  </p:cSld>
  <p:clrMapOvr>
    <a:masterClrMapping/>
  </p:clrMapOvr>
  <p:transition spd="med">
    <p:split orient="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7877507"/>
      </p:ext>
    </p:extLst>
  </p:cSld>
  <p:clrMapOvr>
    <a:masterClrMapping/>
  </p:clrMapOvr>
  <p:transition spd="med">
    <p:split orient="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0466207"/>
      </p:ext>
    </p:extLst>
  </p:cSld>
  <p:clrMapOvr>
    <a:masterClrMapping/>
  </p:clrMapOvr>
  <p:transition spd="med">
    <p:split orient="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44133"/>
      </p:ext>
    </p:extLst>
  </p:cSld>
  <p:clrMapOvr>
    <a:masterClrMapping/>
  </p:clrMapOvr>
  <p:transition spd="med">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270096"/>
      </p:ext>
    </p:extLst>
  </p:cSld>
  <p:clrMapOvr>
    <a:masterClrMapping/>
  </p:clrMapOvr>
  <p:transition spd="slow" advClick="0" advTm="10000">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dirty="0"/>
          </a:p>
        </p:txBody>
      </p:sp>
    </p:spTree>
    <p:extLst>
      <p:ext uri="{BB962C8B-B14F-4D97-AF65-F5344CB8AC3E}">
        <p14:creationId xmlns:p14="http://schemas.microsoft.com/office/powerpoint/2010/main" val="721803878"/>
      </p:ext>
    </p:extLst>
  </p:cSld>
  <p:clrMapOvr>
    <a:masterClrMapping/>
  </p:clrMapOvr>
  <p:transition spd="med">
    <p:split orient="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330779125"/>
      </p:ext>
    </p:extLst>
  </p:cSld>
  <p:clrMapOvr>
    <a:masterClrMapping/>
  </p:clrMapOvr>
  <p:transition spd="med">
    <p:split orient="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4081718763"/>
      </p:ext>
    </p:extLst>
  </p:cSld>
  <p:clrMapOvr>
    <a:masterClrMapping/>
  </p:clrMapOvr>
  <p:transition spd="med">
    <p:split orient="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389649"/>
      </p:ext>
    </p:extLst>
  </p:cSld>
  <p:clrMapOvr>
    <a:masterClrMapping/>
  </p:clrMapOvr>
  <p:transition spd="med">
    <p:split orient="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3701802"/>
      </p:ext>
    </p:extLst>
  </p:cSld>
  <p:clrMapOvr>
    <a:masterClrMapping/>
  </p:clrMapOvr>
  <p:transition spd="med">
    <p:split orient="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81027"/>
      </p:ext>
    </p:extLst>
  </p:cSld>
  <p:clrMapOvr>
    <a:masterClrMapping/>
  </p:clrMapOvr>
  <p:transition spd="med">
    <p:split orient="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58494"/>
      </p:ext>
    </p:extLst>
  </p:cSld>
  <p:clrMapOvr>
    <a:masterClrMapping/>
  </p:clrMapOvr>
  <p:transition spd="med">
    <p:split orient="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405367"/>
      </p:ext>
    </p:extLst>
  </p:cSld>
  <p:clrMapOvr>
    <a:masterClrMapping/>
  </p:clrMapOvr>
  <p:transition spd="med">
    <p:split orient="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231765"/>
      </p:ext>
    </p:extLst>
  </p:cSld>
  <p:clrMapOvr>
    <a:masterClrMapping/>
  </p:clrMapOvr>
  <p:transition spd="med">
    <p:split orient="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7260271"/>
      </p:ext>
    </p:extLst>
  </p:cSld>
  <p:clrMapOvr>
    <a:masterClrMapping/>
  </p:clrMapOvr>
  <p:transition spd="med">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2617"/>
            <a:ext cx="3008313" cy="1162878"/>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2616"/>
            <a:ext cx="5111750" cy="585272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495"/>
            <a:ext cx="3008313" cy="46898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769442114"/>
      </p:ext>
    </p:extLst>
  </p:cSld>
  <p:clrMapOvr>
    <a:masterClrMapping/>
  </p:clrMapOvr>
  <p:transition spd="slow" advClick="0" advTm="10000">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8894748"/>
      </p:ext>
    </p:extLst>
  </p:cSld>
  <p:clrMapOvr>
    <a:masterClrMapping/>
  </p:clrMapOvr>
  <p:transition spd="med">
    <p:split orient="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719392"/>
      </p:ext>
    </p:extLst>
  </p:cSld>
  <p:clrMapOvr>
    <a:masterClrMapping/>
  </p:clrMapOvr>
  <p:transition spd="med">
    <p:split orient="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883214"/>
      </p:ext>
    </p:extLst>
  </p:cSld>
  <p:clrMapOvr>
    <a:masterClrMapping/>
  </p:clrMapOvr>
  <p:transition spd="med">
    <p:split orient="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693518"/>
      </p:ext>
    </p:extLst>
  </p:cSld>
  <p:clrMapOvr>
    <a:masterClrMapping/>
  </p:clrMapOvr>
  <p:transition spd="med">
    <p:split orient="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027078"/>
      </p:ext>
    </p:extLst>
  </p:cSld>
  <p:clrMapOvr>
    <a:masterClrMapping/>
  </p:clrMapOvr>
  <p:transition spd="med">
    <p:split orient="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Chart Placeholder 2"/>
          <p:cNvSpPr>
            <a:spLocks noGrp="1"/>
          </p:cNvSpPr>
          <p:nvPr>
            <p:ph type="chart"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856340410"/>
      </p:ext>
    </p:extLst>
  </p:cSld>
  <p:clrMapOvr>
    <a:masterClrMapping/>
  </p:clrMapOvr>
  <p:transition spd="med">
    <p:split orient="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1821620315"/>
      </p:ext>
    </p:extLst>
  </p:cSld>
  <p:clrMapOvr>
    <a:masterClrMapping/>
  </p:clrMapOvr>
  <p:transition spd="med">
    <p:split orient="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68796634"/>
      </p:ext>
    </p:extLst>
  </p:cSld>
  <p:clrMapOvr>
    <a:masterClrMapping/>
  </p:clrMapOvr>
  <p:transition spd="slow">
    <p:split orient="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154704"/>
      </p:ext>
    </p:extLst>
  </p:cSld>
  <p:clrMapOvr>
    <a:masterClrMapping/>
  </p:clrMapOvr>
  <p:transition spd="slow">
    <p:split orient="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8119583"/>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53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3387"/>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131"/>
            <a:ext cx="5486400" cy="80507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447107937"/>
      </p:ext>
    </p:extLst>
  </p:cSld>
  <p:clrMapOvr>
    <a:masterClrMapping/>
  </p:clrMapOvr>
  <p:transition spd="slow" advClick="0" advTm="10000">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482804"/>
      </p:ext>
    </p:extLst>
  </p:cSld>
  <p:clrMapOvr>
    <a:masterClrMapping/>
  </p:clrMapOvr>
  <p:transition spd="slow">
    <p:split orient="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24406"/>
      </p:ext>
    </p:extLst>
  </p:cSld>
  <p:clrMapOvr>
    <a:masterClrMapping/>
  </p:clrMapOvr>
  <p:transition spd="slow">
    <p:split orient="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92986269"/>
      </p:ext>
    </p:extLst>
  </p:cSld>
  <p:clrMapOvr>
    <a:masterClrMapping/>
  </p:clrMapOvr>
  <p:transition spd="slow">
    <p:split orient="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054898"/>
      </p:ext>
    </p:extLst>
  </p:cSld>
  <p:clrMapOvr>
    <a:masterClrMapping/>
  </p:clrMapOvr>
  <p:transition spd="slow">
    <p:split orient="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4737232"/>
      </p:ext>
    </p:extLst>
  </p:cSld>
  <p:clrMapOvr>
    <a:masterClrMapping/>
  </p:clrMapOvr>
  <p:transition spd="slow">
    <p:split orient="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2276086"/>
      </p:ext>
    </p:extLst>
  </p:cSld>
  <p:clrMapOvr>
    <a:masterClrMapping/>
  </p:clrMapOvr>
  <p:transition spd="slow">
    <p:split orient="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131909065"/>
      </p:ext>
    </p:extLst>
  </p:cSld>
  <p:clrMapOvr>
    <a:masterClrMapping/>
  </p:clrMapOvr>
  <p:transition spd="slow">
    <p:split orient="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p:spPr>
        <p:txBody>
          <a:bodyPr/>
          <a:lstStyle/>
          <a:p>
            <a:r>
              <a:rPr lang="en-US"/>
              <a:t>Click to edit Master title style</a:t>
            </a:r>
          </a:p>
        </p:txBody>
      </p:sp>
    </p:spTree>
    <p:extLst>
      <p:ext uri="{BB962C8B-B14F-4D97-AF65-F5344CB8AC3E}">
        <p14:creationId xmlns:p14="http://schemas.microsoft.com/office/powerpoint/2010/main" val="3115027146"/>
      </p:ext>
    </p:extLst>
  </p:cSld>
  <p:clrMapOvr>
    <a:masterClrMapping/>
  </p:clrMapOvr>
  <p:transition spd="slow">
    <p:split orient="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04800" y="2588257"/>
            <a:ext cx="8458200" cy="3431028"/>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63651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599495"/>
            <a:ext cx="8229600" cy="452585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86308292"/>
      </p:ext>
    </p:extLst>
  </p:cSld>
  <p:clrMapOvr>
    <a:masterClrMapping/>
  </p:clrMapOvr>
  <p:transition spd="slow" advClick="0" advTm="1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747"/>
            <a:ext cx="2057400" cy="585059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747"/>
            <a:ext cx="6019800" cy="5850597"/>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00690091"/>
      </p:ext>
    </p:extLst>
  </p:cSld>
  <p:clrMapOvr>
    <a:masterClrMapping/>
  </p:clrMapOvr>
  <p:transition spd="slow" advClick="0" advTm="1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sp>
        <p:nvSpPr>
          <p:cNvPr id="10" name="Text Box 31">
            <a:extLst>
              <a:ext uri="{FF2B5EF4-FFF2-40B4-BE49-F238E27FC236}">
                <a16:creationId xmlns:a16="http://schemas.microsoft.com/office/drawing/2014/main" id="{D51F7F37-8D41-43F2-9BBD-B29B37666B8A}"/>
              </a:ext>
            </a:extLst>
          </p:cNvPr>
          <p:cNvSpPr txBox="1">
            <a:spLocks noChangeArrowheads="1"/>
          </p:cNvSpPr>
          <p:nvPr userDrawn="1"/>
        </p:nvSpPr>
        <p:spPr bwMode="auto">
          <a:xfrm>
            <a:off x="2040476" y="6407797"/>
            <a:ext cx="39412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December, 2019                       Introducing the G888 and G999</a:t>
            </a:r>
          </a:p>
        </p:txBody>
      </p:sp>
      <p:sp>
        <p:nvSpPr>
          <p:cNvPr id="11" name="TextBox 10">
            <a:extLst>
              <a:ext uri="{FF2B5EF4-FFF2-40B4-BE49-F238E27FC236}">
                <a16:creationId xmlns:a16="http://schemas.microsoft.com/office/drawing/2014/main" id="{891D2314-3A96-412F-B2FF-061F707D0686}"/>
              </a:ext>
            </a:extLst>
          </p:cNvPr>
          <p:cNvSpPr txBox="1"/>
          <p:nvPr userDrawn="1"/>
        </p:nvSpPr>
        <p:spPr>
          <a:xfrm>
            <a:off x="5956311" y="6410003"/>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229F43E1-A402-48FF-97F0-2C8A6CC56C1E}"/>
              </a:ext>
            </a:extLst>
          </p:cNvPr>
          <p:cNvCxnSpPr/>
          <p:nvPr userDrawn="1"/>
        </p:nvCxnSpPr>
        <p:spPr>
          <a:xfrm>
            <a:off x="2133613" y="6354325"/>
            <a:ext cx="42182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33B32D0A-D4F8-4073-AAAE-88412E79B1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pic>
        <p:nvPicPr>
          <p:cNvPr id="14" name="Picture 13">
            <a:extLst>
              <a:ext uri="{FF2B5EF4-FFF2-40B4-BE49-F238E27FC236}">
                <a16:creationId xmlns:a16="http://schemas.microsoft.com/office/drawing/2014/main" id="{A68B43F3-7005-4F3F-9385-7F7637197B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053"/>
          <a:stretch/>
        </p:blipFill>
        <p:spPr>
          <a:xfrm>
            <a:off x="286097" y="6062131"/>
            <a:ext cx="1750630" cy="521208"/>
          </a:xfrm>
          <a:prstGeom prst="rect">
            <a:avLst/>
          </a:prstGeom>
        </p:spPr>
      </p:pic>
    </p:spTree>
    <p:extLst>
      <p:ext uri="{BB962C8B-B14F-4D97-AF65-F5344CB8AC3E}">
        <p14:creationId xmlns:p14="http://schemas.microsoft.com/office/powerpoint/2010/main" val="590653456"/>
      </p:ext>
    </p:extLst>
  </p:cSld>
  <p:clrMapOvr>
    <a:masterClrMapping/>
  </p:clrMapOvr>
  <p:transition spd="slow" advClick="0" advTm="1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29814"/>
            <a:ext cx="7772400" cy="1471702"/>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912"/>
            <a:ext cx="6400800" cy="175283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3465641800"/>
      </p:ext>
    </p:extLst>
  </p:cSld>
  <p:clrMapOvr>
    <a:masterClrMapping/>
  </p:clrMapOvr>
  <p:transition spd="slow" advClick="0" advTm="1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599495"/>
            <a:ext cx="8229600" cy="452585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5269235"/>
      </p:ext>
    </p:extLst>
  </p:cSld>
  <p:clrMapOvr>
    <a:masterClrMapping/>
  </p:clrMapOvr>
  <p:transition spd="slow"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7403201"/>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588"/>
            <a:ext cx="7772400" cy="1363081"/>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7196"/>
            <a:ext cx="7772400" cy="149939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07377435"/>
      </p:ext>
    </p:extLst>
  </p:cSld>
  <p:clrMapOvr>
    <a:masterClrMapping/>
  </p:clrMapOvr>
  <p:transition spd="slow" advClick="0" advTm="1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599495"/>
            <a:ext cx="4038600" cy="45258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46438133"/>
      </p:ext>
    </p:extLst>
  </p:cSld>
  <p:clrMapOvr>
    <a:masterClrMapping/>
  </p:clrMapOvr>
  <p:transition spd="slow" advClick="0" advTm="1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598"/>
            <a:ext cx="4040188"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540"/>
            <a:ext cx="4040188"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2" y="1535598"/>
            <a:ext cx="4041775" cy="63894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2" y="2174540"/>
            <a:ext cx="4041775" cy="39508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2012140"/>
      </p:ext>
    </p:extLst>
  </p:cSld>
  <p:clrMapOvr>
    <a:masterClrMapping/>
  </p:clrMapOvr>
  <p:transition spd="slow" advClick="0" advTm="1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85280549"/>
      </p:ext>
    </p:extLst>
  </p:cSld>
  <p:clrMapOvr>
    <a:masterClrMapping/>
  </p:clrMapOvr>
  <p:transition spd="slow" advClick="0" advTm="1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470071"/>
      </p:ext>
    </p:extLst>
  </p:cSld>
  <p:clrMapOvr>
    <a:masterClrMapping/>
  </p:clrMapOvr>
  <p:transition spd="slow" advClick="0" advTm="1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2617"/>
            <a:ext cx="3008313" cy="1162878"/>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2616"/>
            <a:ext cx="5111750" cy="585272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495"/>
            <a:ext cx="3008313" cy="46898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008468730"/>
      </p:ext>
    </p:extLst>
  </p:cSld>
  <p:clrMapOvr>
    <a:masterClrMapping/>
  </p:clrMapOvr>
  <p:transition spd="slow" advClick="0" advTm="10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53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3387"/>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131"/>
            <a:ext cx="5486400" cy="80507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959887339"/>
      </p:ext>
    </p:extLst>
  </p:cSld>
  <p:clrMapOvr>
    <a:masterClrMapping/>
  </p:clrMapOvr>
  <p:transition spd="slow" advClick="0" advTm="10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747"/>
            <a:ext cx="8229600" cy="1143709"/>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599495"/>
            <a:ext cx="8229600" cy="452585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26123501"/>
      </p:ext>
    </p:extLst>
  </p:cSld>
  <p:clrMapOvr>
    <a:masterClrMapping/>
  </p:clrMapOvr>
  <p:transition spd="slow" advClick="0" advTm="10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747"/>
            <a:ext cx="2057400" cy="585059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747"/>
            <a:ext cx="6019800" cy="5850597"/>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97898958"/>
      </p:ext>
    </p:extLst>
  </p:cSld>
  <p:clrMapOvr>
    <a:masterClrMapping/>
  </p:clrMapOvr>
  <p:transition spd="slow" advClick="0" advTm="10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7092793"/>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005825"/>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70930"/>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0093599"/>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48911"/>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279770"/>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04616860"/>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81583"/>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7804600"/>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1254707"/>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466114325"/>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0137361"/>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395870"/>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457200" y="1143000"/>
            <a:ext cx="8229600" cy="44196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258115"/>
      </p:ext>
    </p:extLst>
  </p:cSld>
  <p:clrMapOvr>
    <a:masterClrMapping/>
  </p:clrMapOvr>
  <p:transition spd="med">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70845866"/>
      </p:ext>
    </p:extLst>
  </p:cSld>
  <p:clrMapOvr>
    <a:masterClrMapping/>
  </p:clrMapOvr>
  <p:transition spd="med">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942357"/>
      </p:ext>
    </p:extLst>
  </p:cSld>
  <p:clrMapOvr>
    <a:masterClrMapping/>
  </p:clrMapOvr>
  <p:transition spd="med">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a:prstGeom prst="rect">
            <a:avLst/>
          </a:prstGeom>
        </p:spPr>
        <p:txBody>
          <a:bodyPr/>
          <a:lstStyle/>
          <a:p>
            <a:pPr lvl="0"/>
            <a:endParaRPr lang="en-US" noProof="0" dirty="0"/>
          </a:p>
        </p:txBody>
      </p:sp>
    </p:spTree>
    <p:extLst>
      <p:ext uri="{BB962C8B-B14F-4D97-AF65-F5344CB8AC3E}">
        <p14:creationId xmlns:p14="http://schemas.microsoft.com/office/powerpoint/2010/main" val="3911204418"/>
      </p:ext>
    </p:extLst>
  </p:cSld>
  <p:clrMapOvr>
    <a:masterClrMapping/>
  </p:clrMapOvr>
  <p:transition spd="med">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572518010"/>
      </p:ext>
    </p:extLst>
  </p:cSld>
  <p:clrMapOvr>
    <a:masterClrMapping/>
  </p:clrMapOvr>
  <p:transition spd="med">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035471"/>
      </p:ext>
    </p:extLst>
  </p:cSld>
  <p:clrMapOvr>
    <a:masterClrMapping/>
  </p:clrMapOvr>
  <p:transition spd="med">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7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76545" y="1133745"/>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1254574373"/>
      </p:ext>
    </p:extLst>
  </p:cSld>
  <p:clrMapOvr>
    <a:masterClrMapping/>
  </p:clrMapOvr>
  <p:transition spd="med">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1685012"/>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080347"/>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828369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50530344"/>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535327"/>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877800"/>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9798954"/>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35128"/>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11534"/>
      </p:ext>
    </p:extLst>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0658064"/>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3564690254"/>
      </p:ext>
    </p:extLst>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p:spPr>
        <p:txBody>
          <a:bodyPr/>
          <a:lstStyle/>
          <a:p>
            <a:r>
              <a:rPr lang="en-US"/>
              <a:t>Click to edit Master title style</a:t>
            </a:r>
          </a:p>
        </p:txBody>
      </p:sp>
    </p:spTree>
    <p:extLst>
      <p:ext uri="{BB962C8B-B14F-4D97-AF65-F5344CB8AC3E}">
        <p14:creationId xmlns:p14="http://schemas.microsoft.com/office/powerpoint/2010/main" val="127275771"/>
      </p:ext>
    </p:extLst>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436501"/>
      </p:ext>
    </p:extLst>
  </p:cSld>
  <p:clrMapOvr>
    <a:masterClrMapping/>
  </p:clrMapOvr>
  <p:transition spd="med">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6904950"/>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1292"/>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431671"/>
      </p:ext>
    </p:extLst>
  </p:cSld>
  <p:clrMapOvr>
    <a:masterClrMapping/>
  </p:clrMapOvr>
  <p:transition spd="med">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dirty="0"/>
          </a:p>
        </p:txBody>
      </p:sp>
    </p:spTree>
    <p:extLst>
      <p:ext uri="{BB962C8B-B14F-4D97-AF65-F5344CB8AC3E}">
        <p14:creationId xmlns:p14="http://schemas.microsoft.com/office/powerpoint/2010/main" val="101478529"/>
      </p:ext>
    </p:extLst>
  </p:cSld>
  <p:clrMapOvr>
    <a:masterClrMapping/>
  </p:clrMapOvr>
  <p:transition spd="med">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3924465786"/>
      </p:ext>
    </p:extLst>
  </p:cSld>
  <p:clrMapOvr>
    <a:masterClrMapping/>
  </p:clrMapOvr>
  <p:transition spd="med">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266372"/>
      </p:ext>
    </p:extLst>
  </p:cSld>
  <p:clrMapOvr>
    <a:masterClrMapping/>
  </p:clrMapOvr>
  <p:transition spd="slow">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054102"/>
            <a:ext cx="8407400" cy="4508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041799"/>
      </p:ext>
    </p:extLst>
  </p:cSld>
  <p:clrMapOvr>
    <a:masterClrMapping/>
  </p:clrMapOvr>
  <p:transition spd="slow">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9455881"/>
      </p:ext>
    </p:extLst>
  </p:cSld>
  <p:clrMapOvr>
    <a:masterClrMapping/>
  </p:clrMapOvr>
  <p:transition spd="slow">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054102"/>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995812"/>
      </p:ext>
    </p:extLst>
  </p:cSld>
  <p:clrMapOvr>
    <a:masterClrMapping/>
  </p:clrMapOvr>
  <p:transition spd="slow">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448976"/>
      </p:ext>
    </p:extLst>
  </p:cSld>
  <p:clrMapOvr>
    <a:masterClrMapping/>
  </p:clrMapOvr>
  <p:transition spd="slow">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41684167"/>
      </p:ext>
    </p:extLst>
  </p:cSld>
  <p:clrMapOvr>
    <a:masterClrMapping/>
  </p:clrMapOvr>
  <p:transition spd="slow">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568"/>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1039174"/>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49"/>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2383985"/>
      </p:ext>
    </p:extLst>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0102552"/>
      </p:ext>
    </p:extLst>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3"/>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54675654"/>
      </p:ext>
    </p:extLst>
  </p:cSld>
  <p:clrMapOvr>
    <a:masterClrMapping/>
  </p:clrMapOvr>
  <p:transition spd="slow">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4"/>
            <a:ext cx="6756400" cy="812799"/>
          </a:xfrm>
        </p:spPr>
        <p:txBody>
          <a:bodyPr/>
          <a:lstStyle/>
          <a:p>
            <a:r>
              <a:rPr lang="en-US"/>
              <a:t>Click to edit Master title style</a:t>
            </a:r>
          </a:p>
        </p:txBody>
      </p:sp>
    </p:spTree>
    <p:extLst>
      <p:ext uri="{BB962C8B-B14F-4D97-AF65-F5344CB8AC3E}">
        <p14:creationId xmlns:p14="http://schemas.microsoft.com/office/powerpoint/2010/main" val="3231712692"/>
      </p:ext>
    </p:extLst>
  </p:cSld>
  <p:clrMapOvr>
    <a:masterClrMapping/>
  </p:clrMapOvr>
  <p:transition spd="slow">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04800" y="2588257"/>
            <a:ext cx="8458200" cy="3431028"/>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34522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980595680"/>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4" name="Line 18"/>
          <p:cNvSpPr>
            <a:spLocks noChangeShapeType="1"/>
          </p:cNvSpPr>
          <p:nvPr userDrawn="1"/>
        </p:nvSpPr>
        <p:spPr bwMode="auto">
          <a:xfrm>
            <a:off x="0" y="1011238"/>
            <a:ext cx="9144000" cy="0"/>
          </a:xfrm>
          <a:prstGeom prst="line">
            <a:avLst/>
          </a:prstGeom>
          <a:noFill/>
          <a:ln w="9525">
            <a:solidFill>
              <a:srgbClr val="0099CC"/>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buFont typeface="Wingdings" panose="05000000000000000000" pitchFamily="2" charset="2"/>
              <a:buChar char="§"/>
              <a:defRPr/>
            </a:pPr>
            <a:endParaRPr lang="de-DE" sz="1800" b="0">
              <a:solidFill>
                <a:srgbClr val="0099CC"/>
              </a:solidFill>
              <a:effectLst>
                <a:outerShdw blurRad="38100" dist="38100" dir="2700000" algn="tl">
                  <a:srgbClr val="000000">
                    <a:alpha val="43137"/>
                  </a:srgbClr>
                </a:outerShdw>
              </a:effectLst>
              <a:latin typeface="Tahoma" pitchFamily="34" charset="0"/>
            </a:endParaRPr>
          </a:p>
        </p:txBody>
      </p:sp>
      <p:sp>
        <p:nvSpPr>
          <p:cNvPr id="2" name="Titel 1"/>
          <p:cNvSpPr>
            <a:spLocks noGrp="1"/>
          </p:cNvSpPr>
          <p:nvPr>
            <p:ph type="ctrTitle"/>
          </p:nvPr>
        </p:nvSpPr>
        <p:spPr>
          <a:xfrm>
            <a:off x="685800" y="2130426"/>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634331089"/>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244458"/>
      </p:ext>
    </p:extLst>
  </p:cSld>
  <p:clrMapOvr>
    <a:masterClrMapping/>
  </p:clrMapOvr>
  <p:transition spd="med">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4079524"/>
      </p:ext>
    </p:extLst>
  </p:cSld>
  <p:clrMapOvr>
    <a:masterClrMapping/>
  </p:clrMapOvr>
  <p:transition spd="med">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250604"/>
      </p:ext>
    </p:extLst>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5677174"/>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dirty="0"/>
          </a:p>
        </p:txBody>
      </p:sp>
    </p:spTree>
    <p:extLst>
      <p:ext uri="{BB962C8B-B14F-4D97-AF65-F5344CB8AC3E}">
        <p14:creationId xmlns:p14="http://schemas.microsoft.com/office/powerpoint/2010/main" val="1207161061"/>
      </p:ext>
    </p:extLst>
  </p:cSld>
  <p:clrMapOvr>
    <a:masterClrMapping/>
  </p:clrMapOvr>
  <p:transition spd="med">
    <p:split orient="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002902202"/>
      </p:ext>
    </p:extLst>
  </p:cSld>
  <p:clrMapOvr>
    <a:masterClrMapping/>
  </p:clrMapOvr>
  <p:transition spd="med">
    <p:split orient="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7541499"/>
      </p:ext>
    </p:extLst>
  </p:cSld>
  <p:clrMapOvr>
    <a:masterClrMapping/>
  </p:clrMapOvr>
  <p:transition spd="med">
    <p:split orient="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8401162"/>
      </p:ext>
    </p:extLst>
  </p:cSld>
  <p:clrMapOvr>
    <a:masterClrMapping/>
  </p:clrMapOvr>
  <p:transition spd="med">
    <p:split orient="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59706"/>
      </p:ext>
    </p:extLst>
  </p:cSld>
  <p:clrMapOvr>
    <a:masterClrMapping/>
  </p:clrMapOvr>
  <p:transition spd="med">
    <p:split orient="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419600"/>
          </a:xfrm>
        </p:spPr>
        <p:txBody>
          <a:bodyPr/>
          <a:lstStyle/>
          <a:p>
            <a:pPr lvl="0"/>
            <a:endParaRPr lang="en-US" noProof="0"/>
          </a:p>
        </p:txBody>
      </p:sp>
    </p:spTree>
    <p:extLst>
      <p:ext uri="{BB962C8B-B14F-4D97-AF65-F5344CB8AC3E}">
        <p14:creationId xmlns:p14="http://schemas.microsoft.com/office/powerpoint/2010/main" val="4275942993"/>
      </p:ext>
    </p:extLst>
  </p:cSld>
  <p:clrMapOvr>
    <a:masterClrMapping/>
  </p:clrMapOvr>
  <p:transition spd="med">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Tree>
    <p:extLst>
      <p:ext uri="{BB962C8B-B14F-4D97-AF65-F5344CB8AC3E}">
        <p14:creationId xmlns:p14="http://schemas.microsoft.com/office/powerpoint/2010/main" val="2477726872"/>
      </p:ext>
    </p:extLst>
  </p:cSld>
  <p:clrMapOvr>
    <a:masterClrMapping/>
  </p:clrMapOvr>
  <p:transition spd="med">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9142419"/>
      </p:ext>
    </p:extLst>
  </p:cSld>
  <p:clrMapOvr>
    <a:masterClrMapping/>
  </p:clrMapOvr>
  <p:transition spd="med">
    <p:split orient="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775716"/>
      </p:ext>
    </p:extLst>
  </p:cSld>
  <p:clrMapOvr>
    <a:masterClrMapping/>
  </p:clrMapOvr>
  <p:transition spd="med">
    <p:split orient="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410663"/>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image" Target="../media/image3.png"/><Relationship Id="rId4" Type="http://schemas.openxmlformats.org/officeDocument/2006/relationships/image" Target="../media/image1.tif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1.tiff"/><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1.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1.tiff"/><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2.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1.tiff"/><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3.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tif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image" Target="../media/image1.tiff"/><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5.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tiff"/><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1.tiff"/><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7.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tiff"/><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image" Target="../media/image1.tiff"/><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theme" Target="../theme/theme19.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tif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image" Target="../media/image1.tiff"/><Relationship Id="rId5" Type="http://schemas.openxmlformats.org/officeDocument/2006/relationships/theme" Target="../theme/theme20.xml"/><Relationship Id="rId4"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21.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tiff"/></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tiff"/><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23.xml"/><Relationship Id="rId1" Type="http://schemas.openxmlformats.org/officeDocument/2006/relationships/slideLayout" Target="../slideLayouts/slideLayout201.xml"/><Relationship Id="rId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1.tiff"/><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theme" Target="../theme/theme24.xml"/><Relationship Id="rId5" Type="http://schemas.openxmlformats.org/officeDocument/2006/relationships/slideLayout" Target="../slideLayouts/slideLayout206.xml"/><Relationship Id="rId4" Type="http://schemas.openxmlformats.org/officeDocument/2006/relationships/slideLayout" Target="../slideLayouts/slideLayout205.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09.xml"/><Relationship Id="rId7" Type="http://schemas.openxmlformats.org/officeDocument/2006/relationships/image" Target="../media/image1.tiff"/><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theme" Target="../theme/theme25.xml"/><Relationship Id="rId5" Type="http://schemas.openxmlformats.org/officeDocument/2006/relationships/slideLayout" Target="../slideLayouts/slideLayout211.xml"/><Relationship Id="rId4" Type="http://schemas.openxmlformats.org/officeDocument/2006/relationships/slideLayout" Target="../slideLayouts/slideLayout21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14.xml"/><Relationship Id="rId7" Type="http://schemas.openxmlformats.org/officeDocument/2006/relationships/image" Target="../media/image1.tiff"/><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theme" Target="../theme/theme26.xml"/><Relationship Id="rId5" Type="http://schemas.openxmlformats.org/officeDocument/2006/relationships/slideLayout" Target="../slideLayouts/slideLayout216.xml"/><Relationship Id="rId4" Type="http://schemas.openxmlformats.org/officeDocument/2006/relationships/slideLayout" Target="../slideLayouts/slideLayout215.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19.xml"/><Relationship Id="rId7" Type="http://schemas.openxmlformats.org/officeDocument/2006/relationships/image" Target="../media/image1.tiff"/><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theme" Target="../theme/theme27.xml"/><Relationship Id="rId5" Type="http://schemas.openxmlformats.org/officeDocument/2006/relationships/slideLayout" Target="../slideLayouts/slideLayout221.xml"/><Relationship Id="rId4" Type="http://schemas.openxmlformats.org/officeDocument/2006/relationships/slideLayout" Target="../slideLayouts/slideLayout22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1.tiff"/><Relationship Id="rId2" Type="http://schemas.openxmlformats.org/officeDocument/2006/relationships/slideLayout" Target="../slideLayouts/slideLayout223.xml"/><Relationship Id="rId16" Type="http://schemas.openxmlformats.org/officeDocument/2006/relationships/theme" Target="../theme/theme28.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tif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tif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tif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tif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1.tiff"/><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8.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8" name="Text Box 31">
            <a:extLst>
              <a:ext uri="{FF2B5EF4-FFF2-40B4-BE49-F238E27FC236}">
                <a16:creationId xmlns:a16="http://schemas.microsoft.com/office/drawing/2014/main" id="{F1D6AC1C-D3CC-4191-ABD1-70BD818A38C2}"/>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9" name="TextBox 8">
            <a:extLst>
              <a:ext uri="{FF2B5EF4-FFF2-40B4-BE49-F238E27FC236}">
                <a16:creationId xmlns:a16="http://schemas.microsoft.com/office/drawing/2014/main" id="{B4C9F690-B650-46AE-B12B-314C1D9191D2}"/>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0" name="Straight Connector 9">
            <a:extLst>
              <a:ext uri="{FF2B5EF4-FFF2-40B4-BE49-F238E27FC236}">
                <a16:creationId xmlns:a16="http://schemas.microsoft.com/office/drawing/2014/main" id="{5D0F2E96-793E-496F-9779-E743EF95BAF8}"/>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224D380F-383B-4D8C-9FC9-97AB64024DF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86" r:id="rId10"/>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304800" y="12954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35" bIns="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p:txBody>
      </p:sp>
      <p:sp>
        <p:nvSpPr>
          <p:cNvPr id="8" name="Text Box 31">
            <a:extLst>
              <a:ext uri="{FF2B5EF4-FFF2-40B4-BE49-F238E27FC236}">
                <a16:creationId xmlns:a16="http://schemas.microsoft.com/office/drawing/2014/main" id="{0D4A33F1-917E-4CC3-BDC6-0C7156FF21FB}"/>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9" name="TextBox 8">
            <a:extLst>
              <a:ext uri="{FF2B5EF4-FFF2-40B4-BE49-F238E27FC236}">
                <a16:creationId xmlns:a16="http://schemas.microsoft.com/office/drawing/2014/main" id="{0EB292B2-5BCC-425F-97E1-E1778316C566}"/>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0" name="Straight Connector 9">
            <a:extLst>
              <a:ext uri="{FF2B5EF4-FFF2-40B4-BE49-F238E27FC236}">
                <a16:creationId xmlns:a16="http://schemas.microsoft.com/office/drawing/2014/main" id="{8DFBDB82-55AA-4E68-8905-B0A1BEFCCAF9}"/>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1" name="Picture 10">
            <a:extLst>
              <a:ext uri="{FF2B5EF4-FFF2-40B4-BE49-F238E27FC236}">
                <a16:creationId xmlns:a16="http://schemas.microsoft.com/office/drawing/2014/main" id="{ABB467A6-EAD3-469B-B539-B26161B2C0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447579244"/>
      </p:ext>
    </p:extLst>
  </p:cSld>
  <p:clrMap bg1="lt1" tx1="dk1" bg2="lt2" tx2="dk2" accent1="accent1" accent2="accent2" accent3="accent3" accent4="accent4" accent5="accent5" accent6="accent6" hlink="hlink" folHlink="folHlink"/>
  <p:sldLayoutIdLst>
    <p:sldLayoutId id="2147484247" r:id="rId1"/>
    <p:sldLayoutId id="2147484248" r:id="rId2"/>
  </p:sldLayoutIdLst>
  <p:transition>
    <p:wipe dir="r"/>
  </p:transition>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10" name="Text Box 31">
            <a:extLst>
              <a:ext uri="{FF2B5EF4-FFF2-40B4-BE49-F238E27FC236}">
                <a16:creationId xmlns:a16="http://schemas.microsoft.com/office/drawing/2014/main" id="{84D59786-725E-417D-AA5F-51F3208F807C}"/>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F8F18740-E25F-467B-AC6E-E160F5838DE8}"/>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EEEED29D-0701-4FC3-A897-60611D8F59A3}"/>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0C0E2C38-6E9D-4994-A80B-7B266B95AC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43614147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5"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9" name="Text Box 31">
            <a:extLst>
              <a:ext uri="{FF2B5EF4-FFF2-40B4-BE49-F238E27FC236}">
                <a16:creationId xmlns:a16="http://schemas.microsoft.com/office/drawing/2014/main" id="{14BA1CBF-E698-43AB-BAE7-1B904533F050}"/>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92FEE1A4-1914-4EAE-B560-DF203A0C34F4}"/>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1" name="Straight Connector 10">
            <a:extLst>
              <a:ext uri="{FF2B5EF4-FFF2-40B4-BE49-F238E27FC236}">
                <a16:creationId xmlns:a16="http://schemas.microsoft.com/office/drawing/2014/main" id="{050D2176-286D-426A-907F-F5A08E83EB6D}"/>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2" name="Picture 11">
            <a:extLst>
              <a:ext uri="{FF2B5EF4-FFF2-40B4-BE49-F238E27FC236}">
                <a16:creationId xmlns:a16="http://schemas.microsoft.com/office/drawing/2014/main" id="{F6FC4F74-E693-43E9-BE26-724C276F109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749027111"/>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7"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12" name="Text Box 31">
            <a:extLst>
              <a:ext uri="{FF2B5EF4-FFF2-40B4-BE49-F238E27FC236}">
                <a16:creationId xmlns:a16="http://schemas.microsoft.com/office/drawing/2014/main" id="{0C7C2BDB-C63B-4768-A7A5-D0BC4F2FFCA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3" name="TextBox 12">
            <a:extLst>
              <a:ext uri="{FF2B5EF4-FFF2-40B4-BE49-F238E27FC236}">
                <a16:creationId xmlns:a16="http://schemas.microsoft.com/office/drawing/2014/main" id="{1332A159-2395-4E28-ACB1-5FB5599F2A81}"/>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4" name="Straight Connector 13">
            <a:extLst>
              <a:ext uri="{FF2B5EF4-FFF2-40B4-BE49-F238E27FC236}">
                <a16:creationId xmlns:a16="http://schemas.microsoft.com/office/drawing/2014/main" id="{73227CAF-558A-4100-AFF9-F1F192D46F6B}"/>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509867FC-677C-441B-9EFD-EE42F5F869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2858744593"/>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9"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3" name="Text Box 31">
            <a:extLst>
              <a:ext uri="{FF2B5EF4-FFF2-40B4-BE49-F238E27FC236}">
                <a16:creationId xmlns:a16="http://schemas.microsoft.com/office/drawing/2014/main" id="{E8D80AC9-D14E-41ED-86CC-F6C22BEBA76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4" name="TextBox 13">
            <a:extLst>
              <a:ext uri="{FF2B5EF4-FFF2-40B4-BE49-F238E27FC236}">
                <a16:creationId xmlns:a16="http://schemas.microsoft.com/office/drawing/2014/main" id="{C5CC291A-0F52-4D39-87EC-9CCDD8B5B694}"/>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5" name="Straight Connector 14">
            <a:extLst>
              <a:ext uri="{FF2B5EF4-FFF2-40B4-BE49-F238E27FC236}">
                <a16:creationId xmlns:a16="http://schemas.microsoft.com/office/drawing/2014/main" id="{54BE7A7B-0D76-4D0B-9BAF-2380D46FE477}"/>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6" name="Picture 15">
            <a:extLst>
              <a:ext uri="{FF2B5EF4-FFF2-40B4-BE49-F238E27FC236}">
                <a16:creationId xmlns:a16="http://schemas.microsoft.com/office/drawing/2014/main" id="{B0352037-13F7-49C0-BACA-D366EF7C5ED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446328807"/>
      </p:ext>
    </p:extLst>
  </p:cSld>
  <p:clrMap bg1="dk2" tx1="lt1" bg2="dk1" tx2="lt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 id="2147484815" r:id="rId12"/>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0"/>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 name="Rectangle 7"/>
          <p:cNvSpPr>
            <a:spLocks noGrp="1" noChangeArrowheads="1"/>
          </p:cNvSpPr>
          <p:nvPr>
            <p:ph type="title"/>
          </p:nvPr>
        </p:nvSpPr>
        <p:spPr bwMode="auto">
          <a:xfrm>
            <a:off x="1681163" y="101600"/>
            <a:ext cx="67564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5" name="Text Box 31">
            <a:extLst>
              <a:ext uri="{FF2B5EF4-FFF2-40B4-BE49-F238E27FC236}">
                <a16:creationId xmlns:a16="http://schemas.microsoft.com/office/drawing/2014/main" id="{68E2B6AD-A5B7-4946-8D20-4DCCB41C8129}"/>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6" name="TextBox 15">
            <a:extLst>
              <a:ext uri="{FF2B5EF4-FFF2-40B4-BE49-F238E27FC236}">
                <a16:creationId xmlns:a16="http://schemas.microsoft.com/office/drawing/2014/main" id="{A1E3DE5C-743A-4261-B696-5306198B71A6}"/>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7" name="Straight Connector 16">
            <a:extLst>
              <a:ext uri="{FF2B5EF4-FFF2-40B4-BE49-F238E27FC236}">
                <a16:creationId xmlns:a16="http://schemas.microsoft.com/office/drawing/2014/main" id="{C37F61C0-312C-41C0-8457-89507181528C}"/>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8" name="Picture 17">
            <a:extLst>
              <a:ext uri="{FF2B5EF4-FFF2-40B4-BE49-F238E27FC236}">
                <a16:creationId xmlns:a16="http://schemas.microsoft.com/office/drawing/2014/main" id="{3FB2FDB8-C8D7-412B-ADA8-C9C39E995B1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54197045"/>
      </p:ext>
    </p:extLst>
  </p:cSld>
  <p:clrMap bg1="dk2" tx1="lt1" bg2="dk1" tx2="lt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Box 31">
            <a:extLst>
              <a:ext uri="{FF2B5EF4-FFF2-40B4-BE49-F238E27FC236}">
                <a16:creationId xmlns:a16="http://schemas.microsoft.com/office/drawing/2014/main" id="{9E367EA9-6BD0-4728-9EDA-5036D47C694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8" name="TextBox 7">
            <a:extLst>
              <a:ext uri="{FF2B5EF4-FFF2-40B4-BE49-F238E27FC236}">
                <a16:creationId xmlns:a16="http://schemas.microsoft.com/office/drawing/2014/main" id="{0F02631D-5213-4173-BC8A-0FBD9443F50D}"/>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3" name="Straight Connector 12">
            <a:extLst>
              <a:ext uri="{FF2B5EF4-FFF2-40B4-BE49-F238E27FC236}">
                <a16:creationId xmlns:a16="http://schemas.microsoft.com/office/drawing/2014/main" id="{B839A67F-78D8-42B5-AEC6-83D70796B902}"/>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00E5828E-04A1-4694-B8B9-7CBC97832C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287892726"/>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ransition spd="slow" advClick="0" advTm="10000">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0" name="Text Box 31">
            <a:extLst>
              <a:ext uri="{FF2B5EF4-FFF2-40B4-BE49-F238E27FC236}">
                <a16:creationId xmlns:a16="http://schemas.microsoft.com/office/drawing/2014/main" id="{1EA221B8-01BB-4F23-9E52-5C09F831AB97}"/>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D5D5647E-627D-45E9-AAFC-DCFBD9CF91FB}"/>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36FE9599-0CAA-4798-A291-FD52BF4CA5D8}"/>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970CEABD-638C-46E3-8789-A61D8AB1298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481760121"/>
      </p:ext>
    </p:extLst>
  </p:cSld>
  <p:clrMap bg1="dk2" tx1="lt1" bg2="dk1" tx2="lt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9" name="Text Box 31">
            <a:extLst>
              <a:ext uri="{FF2B5EF4-FFF2-40B4-BE49-F238E27FC236}">
                <a16:creationId xmlns:a16="http://schemas.microsoft.com/office/drawing/2014/main" id="{3B0F88E9-8765-4A49-BDAA-F4C2EA68C256}"/>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C3538EFA-E30C-4DBB-A35D-CD6B422CE166}"/>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7" name="Straight Connector 16">
            <a:extLst>
              <a:ext uri="{FF2B5EF4-FFF2-40B4-BE49-F238E27FC236}">
                <a16:creationId xmlns:a16="http://schemas.microsoft.com/office/drawing/2014/main" id="{0C6F7E28-220F-4EA6-AC33-DD3816A284E7}"/>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9" name="Picture 18">
            <a:extLst>
              <a:ext uri="{FF2B5EF4-FFF2-40B4-BE49-F238E27FC236}">
                <a16:creationId xmlns:a16="http://schemas.microsoft.com/office/drawing/2014/main" id="{1B78ADFF-8038-469C-A19A-D23CBC4CA8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920201669"/>
      </p:ext>
    </p:extLst>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8194" name="Rectangle 8"/>
          <p:cNvSpPr>
            <a:spLocks noGrp="1" noChangeArrowheads="1"/>
          </p:cNvSpPr>
          <p:nvPr>
            <p:ph type="body" idx="1"/>
          </p:nvPr>
        </p:nvSpPr>
        <p:spPr bwMode="auto">
          <a:xfrm>
            <a:off x="341313" y="1042988"/>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5" name="Rectangle 7"/>
          <p:cNvSpPr>
            <a:spLocks noGrp="1" noChangeArrowheads="1"/>
          </p:cNvSpPr>
          <p:nvPr>
            <p:ph type="title"/>
          </p:nvPr>
        </p:nvSpPr>
        <p:spPr bwMode="auto">
          <a:xfrm>
            <a:off x="1681163" y="101600"/>
            <a:ext cx="67564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 name="Text Box 31">
            <a:extLst>
              <a:ext uri="{FF2B5EF4-FFF2-40B4-BE49-F238E27FC236}">
                <a16:creationId xmlns:a16="http://schemas.microsoft.com/office/drawing/2014/main" id="{29B830E6-A113-402A-A971-11AF42F463F9}"/>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386B8836-CEFB-4151-8A03-6711F67FD01A}"/>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C7CD3CAA-50B1-4D68-B051-0E97B8F2DC91}"/>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58E385D8-9FF8-48D6-8596-8673DCE323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032300185"/>
      </p:ext>
    </p:extLst>
  </p:cSld>
  <p:clrMap bg1="dk2" tx1="lt1" bg2="dk1" tx2="lt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6" r:id="rId13"/>
    <p:sldLayoutId id="2147484897" r:id="rId14"/>
    <p:sldLayoutId id="2147484898" r:id="rId15"/>
    <p:sldLayoutId id="2147484899" r:id="rId16"/>
    <p:sldLayoutId id="2147484900" r:id="rId17"/>
    <p:sldLayoutId id="2147484901" r:id="rId18"/>
  </p:sldLayoutIdLst>
  <p:transition spd="slow">
    <p:split orient="vert"/>
  </p:transition>
  <p:txStyles>
    <p:titleStyle>
      <a:lvl1pPr algn="r" rtl="0" eaLnBrk="0" fontAlgn="base" hangingPunct="0">
        <a:spcBef>
          <a:spcPct val="0"/>
        </a:spcBef>
        <a:spcAft>
          <a:spcPct val="0"/>
        </a:spcAft>
        <a:defRPr sz="3200" b="1" i="1">
          <a:solidFill>
            <a:schemeClr val="bg1"/>
          </a:solidFill>
          <a:latin typeface="+mj-lt"/>
          <a:ea typeface="+mj-ea"/>
          <a:cs typeface="+mj-cs"/>
        </a:defRPr>
      </a:lvl1pPr>
      <a:lvl2pPr algn="r" rtl="0" eaLnBrk="0" fontAlgn="base" hangingPunct="0">
        <a:spcBef>
          <a:spcPct val="0"/>
        </a:spcBef>
        <a:spcAft>
          <a:spcPct val="0"/>
        </a:spcAft>
        <a:defRPr sz="3200" b="1" i="1">
          <a:solidFill>
            <a:schemeClr val="bg1"/>
          </a:solidFill>
          <a:latin typeface="Arial" charset="0"/>
        </a:defRPr>
      </a:lvl2pPr>
      <a:lvl3pPr algn="r" rtl="0" eaLnBrk="0" fontAlgn="base" hangingPunct="0">
        <a:spcBef>
          <a:spcPct val="0"/>
        </a:spcBef>
        <a:spcAft>
          <a:spcPct val="0"/>
        </a:spcAft>
        <a:defRPr sz="3200" b="1" i="1">
          <a:solidFill>
            <a:schemeClr val="bg1"/>
          </a:solidFill>
          <a:latin typeface="Arial" charset="0"/>
        </a:defRPr>
      </a:lvl3pPr>
      <a:lvl4pPr algn="r" rtl="0" eaLnBrk="0" fontAlgn="base" hangingPunct="0">
        <a:spcBef>
          <a:spcPct val="0"/>
        </a:spcBef>
        <a:spcAft>
          <a:spcPct val="0"/>
        </a:spcAft>
        <a:defRPr sz="3200" b="1" i="1">
          <a:solidFill>
            <a:schemeClr val="bg1"/>
          </a:solidFill>
          <a:latin typeface="Arial" charset="0"/>
        </a:defRPr>
      </a:lvl4pPr>
      <a:lvl5pPr algn="r" rtl="0" eaLnBrk="0" fontAlgn="base" hangingPunct="0">
        <a:spcBef>
          <a:spcPct val="0"/>
        </a:spcBef>
        <a:spcAft>
          <a:spcPct val="0"/>
        </a:spcAft>
        <a:defRPr sz="3200" b="1" i="1">
          <a:solidFill>
            <a:schemeClr val="bg1"/>
          </a:solidFill>
          <a:latin typeface="Arial" charset="0"/>
        </a:defRPr>
      </a:lvl5pPr>
      <a:lvl6pPr marL="457200" algn="r" rtl="0" eaLnBrk="0" fontAlgn="base" hangingPunct="0">
        <a:spcBef>
          <a:spcPct val="0"/>
        </a:spcBef>
        <a:spcAft>
          <a:spcPct val="0"/>
        </a:spcAft>
        <a:defRPr sz="3200" b="1" i="1">
          <a:solidFill>
            <a:schemeClr val="bg1"/>
          </a:solidFill>
          <a:latin typeface="Arial" charset="0"/>
        </a:defRPr>
      </a:lvl6pPr>
      <a:lvl7pPr marL="914400" algn="r" rtl="0" eaLnBrk="0" fontAlgn="base" hangingPunct="0">
        <a:spcBef>
          <a:spcPct val="0"/>
        </a:spcBef>
        <a:spcAft>
          <a:spcPct val="0"/>
        </a:spcAft>
        <a:defRPr sz="3200" b="1" i="1">
          <a:solidFill>
            <a:schemeClr val="bg1"/>
          </a:solidFill>
          <a:latin typeface="Arial" charset="0"/>
        </a:defRPr>
      </a:lvl7pPr>
      <a:lvl8pPr marL="1371600" algn="r" rtl="0" eaLnBrk="0" fontAlgn="base" hangingPunct="0">
        <a:spcBef>
          <a:spcPct val="0"/>
        </a:spcBef>
        <a:spcAft>
          <a:spcPct val="0"/>
        </a:spcAft>
        <a:defRPr sz="3200" b="1" i="1">
          <a:solidFill>
            <a:schemeClr val="bg1"/>
          </a:solidFill>
          <a:latin typeface="Arial" charset="0"/>
        </a:defRPr>
      </a:lvl8pPr>
      <a:lvl9pPr marL="1828800" algn="r" rtl="0" eaLnBrk="0" fontAlgn="base" hangingPunct="0">
        <a:spcBef>
          <a:spcPct val="0"/>
        </a:spcBef>
        <a:spcAft>
          <a:spcPct val="0"/>
        </a:spcAft>
        <a:defRPr sz="3200" b="1" i="1">
          <a:solidFill>
            <a:schemeClr val="bg1"/>
          </a:solidFill>
          <a:latin typeface="Arial" charset="0"/>
        </a:defRPr>
      </a:lvl9pPr>
    </p:titleStyle>
    <p:bodyStyle>
      <a:lvl1pPr marL="342900" indent="-342900" algn="l" rtl="0" eaLnBrk="0" fontAlgn="base" hangingPunct="0">
        <a:lnSpc>
          <a:spcPct val="95000"/>
        </a:lnSpc>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9" name="Text Box 31">
            <a:extLst>
              <a:ext uri="{FF2B5EF4-FFF2-40B4-BE49-F238E27FC236}">
                <a16:creationId xmlns:a16="http://schemas.microsoft.com/office/drawing/2014/main" id="{E19AE0BD-E3EF-4B8A-82F3-37876FFAFE6E}"/>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45AA4AE2-AADD-470C-A38B-C12ECA0CECF3}"/>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1" name="Straight Connector 10">
            <a:extLst>
              <a:ext uri="{FF2B5EF4-FFF2-40B4-BE49-F238E27FC236}">
                <a16:creationId xmlns:a16="http://schemas.microsoft.com/office/drawing/2014/main" id="{8E1240A7-7CDD-476F-9DD2-B7CC353D0083}"/>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7" name="Picture 16">
            <a:extLst>
              <a:ext uri="{FF2B5EF4-FFF2-40B4-BE49-F238E27FC236}">
                <a16:creationId xmlns:a16="http://schemas.microsoft.com/office/drawing/2014/main" id="{713BB511-2A8F-4CBF-937A-067551B283F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6536634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2"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1"/>
            <a:ext cx="8229600" cy="4267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Box 31">
            <a:extLst>
              <a:ext uri="{FF2B5EF4-FFF2-40B4-BE49-F238E27FC236}">
                <a16:creationId xmlns:a16="http://schemas.microsoft.com/office/drawing/2014/main" id="{C8E37CEC-5F78-4E0F-BA47-D82303268EF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2" name="TextBox 11">
            <a:extLst>
              <a:ext uri="{FF2B5EF4-FFF2-40B4-BE49-F238E27FC236}">
                <a16:creationId xmlns:a16="http://schemas.microsoft.com/office/drawing/2014/main" id="{11421EA8-6282-4B65-ABF8-F2C375D773C6}"/>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3" name="Straight Connector 12">
            <a:extLst>
              <a:ext uri="{FF2B5EF4-FFF2-40B4-BE49-F238E27FC236}">
                <a16:creationId xmlns:a16="http://schemas.microsoft.com/office/drawing/2014/main" id="{F08349A3-ED99-478F-B02A-FDD33B93BD44}"/>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4" name="Picture 13">
            <a:extLst>
              <a:ext uri="{FF2B5EF4-FFF2-40B4-BE49-F238E27FC236}">
                <a16:creationId xmlns:a16="http://schemas.microsoft.com/office/drawing/2014/main" id="{98BEC309-2EBB-40F0-87BC-F0C525F2B0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141562016"/>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Lst>
  <p:hf hdr="0" dt="0"/>
  <p:txStyles>
    <p:titleStyle>
      <a:lvl1pPr algn="l" defTabSz="914400" rtl="0" eaLnBrk="1" latinLnBrk="0" hangingPunct="1">
        <a:spcBef>
          <a:spcPct val="0"/>
        </a:spcBef>
        <a:buNone/>
        <a:defRPr sz="4400" b="1" kern="1200">
          <a:solidFill>
            <a:srgbClr val="008000"/>
          </a:solidFill>
          <a:latin typeface="+mj-lt"/>
          <a:ea typeface="+mj-ea"/>
          <a:cs typeface="+mj-cs"/>
        </a:defRPr>
      </a:lvl1pPr>
    </p:titleStyle>
    <p:bodyStyle>
      <a:lvl1pPr marL="342900" indent="-342900" algn="l" defTabSz="914400" rtl="0" eaLnBrk="1" latinLnBrk="0" hangingPunct="1">
        <a:spcBef>
          <a:spcPct val="20000"/>
        </a:spcBef>
        <a:buClr>
          <a:srgbClr val="92D050"/>
        </a:buClr>
        <a:buFont typeface="Arial" panose="020B0604020202020204" pitchFamily="34" charset="0"/>
        <a:buChar char="•"/>
        <a:defRPr sz="3200" b="1" kern="1200">
          <a:solidFill>
            <a:srgbClr val="004E9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Box 31">
            <a:extLst>
              <a:ext uri="{FF2B5EF4-FFF2-40B4-BE49-F238E27FC236}">
                <a16:creationId xmlns:a16="http://schemas.microsoft.com/office/drawing/2014/main" id="{1AF4BF47-A5D0-44DE-9E7E-BE2522EE406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4AB14D42-327D-4E1E-807A-4A7F6A9C79EF}"/>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95C6BD5B-2169-4026-B3F9-13DE9B36C036}"/>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1EB9C73D-6236-40E4-A682-080B462D0FD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718409335"/>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 id="2147484919" r:id="rId12"/>
  </p:sldLayoutIdLst>
  <p:transition spd="slow" advClick="0" advTm="10000">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8" name="Text Box 31">
            <a:extLst>
              <a:ext uri="{FF2B5EF4-FFF2-40B4-BE49-F238E27FC236}">
                <a16:creationId xmlns:a16="http://schemas.microsoft.com/office/drawing/2014/main" id="{94B39650-B840-41C9-A267-EB80DAA035AE}"/>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9" name="TextBox 8">
            <a:extLst>
              <a:ext uri="{FF2B5EF4-FFF2-40B4-BE49-F238E27FC236}">
                <a16:creationId xmlns:a16="http://schemas.microsoft.com/office/drawing/2014/main" id="{856051A6-7C18-46B6-9118-77AC89294068}"/>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0" name="Straight Connector 9">
            <a:extLst>
              <a:ext uri="{FF2B5EF4-FFF2-40B4-BE49-F238E27FC236}">
                <a16:creationId xmlns:a16="http://schemas.microsoft.com/office/drawing/2014/main" id="{EB8E1A5C-08EB-4E50-A7A6-885257F5A856}"/>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7DE4B679-D580-425E-A6AC-089E43A21D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2900887776"/>
      </p:ext>
    </p:extLst>
  </p:cSld>
  <p:clrMap bg1="dk2" tx1="lt1" bg2="dk1" tx2="lt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304800" y="12954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35" bIns="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p:txBody>
      </p:sp>
      <p:sp>
        <p:nvSpPr>
          <p:cNvPr id="8" name="Text Box 31">
            <a:extLst>
              <a:ext uri="{FF2B5EF4-FFF2-40B4-BE49-F238E27FC236}">
                <a16:creationId xmlns:a16="http://schemas.microsoft.com/office/drawing/2014/main" id="{2AE32183-3A2E-408C-A7BE-068B46E17FD4}"/>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9" name="TextBox 8">
            <a:extLst>
              <a:ext uri="{FF2B5EF4-FFF2-40B4-BE49-F238E27FC236}">
                <a16:creationId xmlns:a16="http://schemas.microsoft.com/office/drawing/2014/main" id="{4B03BF17-55F6-47A9-8307-82A3908872E9}"/>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0" name="Straight Connector 9">
            <a:extLst>
              <a:ext uri="{FF2B5EF4-FFF2-40B4-BE49-F238E27FC236}">
                <a16:creationId xmlns:a16="http://schemas.microsoft.com/office/drawing/2014/main" id="{DE97EF84-AAC5-4CEA-9BB4-3DD6E6BB0E3B}"/>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1" name="Picture 10">
            <a:extLst>
              <a:ext uri="{FF2B5EF4-FFF2-40B4-BE49-F238E27FC236}">
                <a16:creationId xmlns:a16="http://schemas.microsoft.com/office/drawing/2014/main" id="{276AEF72-1691-44D4-A520-4B771B4646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536824470"/>
      </p:ext>
    </p:extLst>
  </p:cSld>
  <p:clrMap bg1="lt1" tx1="dk1" bg2="lt2" tx2="dk2" accent1="accent1" accent2="accent2" accent3="accent3" accent4="accent4" accent5="accent5" accent6="accent6" hlink="hlink" folHlink="folHlink"/>
  <p:sldLayoutIdLst>
    <p:sldLayoutId id="2147484933" r:id="rId1"/>
  </p:sldLayoutIdLst>
  <p:transition>
    <p:wipe dir="r"/>
  </p:transition>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9" name="Text Box 31">
            <a:extLst>
              <a:ext uri="{FF2B5EF4-FFF2-40B4-BE49-F238E27FC236}">
                <a16:creationId xmlns:a16="http://schemas.microsoft.com/office/drawing/2014/main" id="{EC29718C-2E3C-4182-993F-199F153B3CC4}"/>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8B0B92B6-4275-4229-9B8A-B2CCAF956288}"/>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1" name="Straight Connector 10">
            <a:extLst>
              <a:ext uri="{FF2B5EF4-FFF2-40B4-BE49-F238E27FC236}">
                <a16:creationId xmlns:a16="http://schemas.microsoft.com/office/drawing/2014/main" id="{9B7B17D8-DB2C-458C-83B3-62C230B8DF46}"/>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7" name="Picture 16">
            <a:extLst>
              <a:ext uri="{FF2B5EF4-FFF2-40B4-BE49-F238E27FC236}">
                <a16:creationId xmlns:a16="http://schemas.microsoft.com/office/drawing/2014/main" id="{5DF1489E-B021-4720-88EE-EF937BAC33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121636158"/>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13" name="Text Box 31">
            <a:extLst>
              <a:ext uri="{FF2B5EF4-FFF2-40B4-BE49-F238E27FC236}">
                <a16:creationId xmlns:a16="http://schemas.microsoft.com/office/drawing/2014/main" id="{68390AF0-C6ED-48DF-88F2-C124569501A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4" name="TextBox 13">
            <a:extLst>
              <a:ext uri="{FF2B5EF4-FFF2-40B4-BE49-F238E27FC236}">
                <a16:creationId xmlns:a16="http://schemas.microsoft.com/office/drawing/2014/main" id="{04268D3C-D791-467F-BFD3-51E37332F2DD}"/>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5" name="Straight Connector 14">
            <a:extLst>
              <a:ext uri="{FF2B5EF4-FFF2-40B4-BE49-F238E27FC236}">
                <a16:creationId xmlns:a16="http://schemas.microsoft.com/office/drawing/2014/main" id="{218E3A14-7054-404F-A2DC-9E7302D5B865}"/>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6" name="Picture 15">
            <a:extLst>
              <a:ext uri="{FF2B5EF4-FFF2-40B4-BE49-F238E27FC236}">
                <a16:creationId xmlns:a16="http://schemas.microsoft.com/office/drawing/2014/main" id="{BE4FDEF3-38AA-495E-8B70-3A5AF78DE0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421410905"/>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8"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13" name="Text Box 31">
            <a:extLst>
              <a:ext uri="{FF2B5EF4-FFF2-40B4-BE49-F238E27FC236}">
                <a16:creationId xmlns:a16="http://schemas.microsoft.com/office/drawing/2014/main" id="{1D37C561-9E95-4E37-B630-12318A691973}"/>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4" name="TextBox 13">
            <a:extLst>
              <a:ext uri="{FF2B5EF4-FFF2-40B4-BE49-F238E27FC236}">
                <a16:creationId xmlns:a16="http://schemas.microsoft.com/office/drawing/2014/main" id="{7106C2BE-5864-4133-BFAB-3AC7A6A30693}"/>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5" name="Straight Connector 14">
            <a:extLst>
              <a:ext uri="{FF2B5EF4-FFF2-40B4-BE49-F238E27FC236}">
                <a16:creationId xmlns:a16="http://schemas.microsoft.com/office/drawing/2014/main" id="{801DDD0B-46D9-49C0-879B-FBDADE451D96}"/>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6" name="Picture 15">
            <a:extLst>
              <a:ext uri="{FF2B5EF4-FFF2-40B4-BE49-F238E27FC236}">
                <a16:creationId xmlns:a16="http://schemas.microsoft.com/office/drawing/2014/main" id="{60B66395-7F09-470A-9019-5E13A1BE4A1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846360433"/>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9" name="Text Box 31">
            <a:extLst>
              <a:ext uri="{FF2B5EF4-FFF2-40B4-BE49-F238E27FC236}">
                <a16:creationId xmlns:a16="http://schemas.microsoft.com/office/drawing/2014/main" id="{FB50EDF5-564A-464E-97C8-C455C168D938}"/>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3" name="TextBox 12">
            <a:extLst>
              <a:ext uri="{FF2B5EF4-FFF2-40B4-BE49-F238E27FC236}">
                <a16:creationId xmlns:a16="http://schemas.microsoft.com/office/drawing/2014/main" id="{40B744AB-7DEB-4959-AFA5-BF4598D33F22}"/>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4" name="Straight Connector 13">
            <a:extLst>
              <a:ext uri="{FF2B5EF4-FFF2-40B4-BE49-F238E27FC236}">
                <a16:creationId xmlns:a16="http://schemas.microsoft.com/office/drawing/2014/main" id="{4B58317F-9AB1-44CA-9FCF-86F9E1234963}"/>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24AA91BC-78CD-46D2-B0AC-3BF95858DD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847831666"/>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6"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9" name="Text Box 31">
            <a:extLst>
              <a:ext uri="{FF2B5EF4-FFF2-40B4-BE49-F238E27FC236}">
                <a16:creationId xmlns:a16="http://schemas.microsoft.com/office/drawing/2014/main" id="{14D996AE-92E4-489A-9A98-26CC4E4AF53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6460362E-3C75-4D2E-ABBE-61370E849BF5}"/>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1" name="Straight Connector 10">
            <a:extLst>
              <a:ext uri="{FF2B5EF4-FFF2-40B4-BE49-F238E27FC236}">
                <a16:creationId xmlns:a16="http://schemas.microsoft.com/office/drawing/2014/main" id="{5BBCEBF3-3F28-4AEA-B749-ADD3C59BC156}"/>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2" name="Picture 11">
            <a:extLst>
              <a:ext uri="{FF2B5EF4-FFF2-40B4-BE49-F238E27FC236}">
                <a16:creationId xmlns:a16="http://schemas.microsoft.com/office/drawing/2014/main" id="{026E0637-7330-4473-93C6-CEE62D1EC68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706986628"/>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 id="2147485009" r:id="rId13"/>
    <p:sldLayoutId id="2147485010" r:id="rId14"/>
    <p:sldLayoutId id="2147485011" r:id="rId15"/>
  </p:sldLayoutIdLst>
  <p:transition spd="med">
    <p:split orient="vert"/>
  </p:transition>
  <p:hf hdr="0" ftr="0" dt="0"/>
  <p:txStyles>
    <p:titleStyle>
      <a:lvl1pPr algn="r" rtl="0" eaLnBrk="0" fontAlgn="base" hangingPunct="0">
        <a:spcBef>
          <a:spcPct val="0"/>
        </a:spcBef>
        <a:spcAft>
          <a:spcPct val="0"/>
        </a:spcAft>
        <a:defRPr sz="24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2000" b="1"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i="1">
          <a:solidFill>
            <a:schemeClr val="tx1"/>
          </a:solidFill>
          <a:latin typeface="+mn-lt"/>
        </a:defRPr>
      </a:lvl2pPr>
      <a:lvl3pPr marL="1143000" indent="-228600" algn="l" rtl="0" eaLnBrk="0" fontAlgn="base" hangingPunct="0">
        <a:spcBef>
          <a:spcPct val="20000"/>
        </a:spcBef>
        <a:spcAft>
          <a:spcPct val="0"/>
        </a:spcAft>
        <a:buChar char="•"/>
        <a:defRPr sz="20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3" name="Text Box 31">
            <a:extLst>
              <a:ext uri="{FF2B5EF4-FFF2-40B4-BE49-F238E27FC236}">
                <a16:creationId xmlns:a16="http://schemas.microsoft.com/office/drawing/2014/main" id="{C03793AA-F82B-444C-9ABD-1B0B20305BF4}"/>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4" name="TextBox 13">
            <a:extLst>
              <a:ext uri="{FF2B5EF4-FFF2-40B4-BE49-F238E27FC236}">
                <a16:creationId xmlns:a16="http://schemas.microsoft.com/office/drawing/2014/main" id="{68C34BA4-5DD6-4B28-98FE-6E2635962F87}"/>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5" name="Straight Connector 14">
            <a:extLst>
              <a:ext uri="{FF2B5EF4-FFF2-40B4-BE49-F238E27FC236}">
                <a16:creationId xmlns:a16="http://schemas.microsoft.com/office/drawing/2014/main" id="{D3A279C3-A7F9-4326-97A7-A3FC7B42FF74}"/>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6" name="Picture 15">
            <a:extLst>
              <a:ext uri="{FF2B5EF4-FFF2-40B4-BE49-F238E27FC236}">
                <a16:creationId xmlns:a16="http://schemas.microsoft.com/office/drawing/2014/main" id="{3C317F2E-4B73-40E1-AFB3-D1673D3B707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2703494130"/>
      </p:ext>
    </p:extLst>
  </p:cSld>
  <p:clrMap bg1="dk2" tx1="lt1" bg2="dk1" tx2="lt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 id="2147485024" r:id="rId12"/>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Box 31">
            <a:extLst>
              <a:ext uri="{FF2B5EF4-FFF2-40B4-BE49-F238E27FC236}">
                <a16:creationId xmlns:a16="http://schemas.microsoft.com/office/drawing/2014/main" id="{581EB2F1-9362-49AC-AEC7-5CE8DFFE65FD}"/>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68E351FC-5992-4511-A660-828CC4ADD1B8}"/>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B589F72E-5FC3-447E-97F9-60755BBC0B90}"/>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3" name="Picture 12">
            <a:extLst>
              <a:ext uri="{FF2B5EF4-FFF2-40B4-BE49-F238E27FC236}">
                <a16:creationId xmlns:a16="http://schemas.microsoft.com/office/drawing/2014/main" id="{DF577440-79CF-4E91-92BA-057607C9C09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37416926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spd="slow" advClick="0" advTm="10000">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Box 31">
            <a:extLst>
              <a:ext uri="{FF2B5EF4-FFF2-40B4-BE49-F238E27FC236}">
                <a16:creationId xmlns:a16="http://schemas.microsoft.com/office/drawing/2014/main" id="{8847C4F2-23F1-413E-8AE6-7366672BA37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BEEB4A67-2A1D-4FFF-925E-37940F1535DA}"/>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1" name="Straight Connector 10">
            <a:extLst>
              <a:ext uri="{FF2B5EF4-FFF2-40B4-BE49-F238E27FC236}">
                <a16:creationId xmlns:a16="http://schemas.microsoft.com/office/drawing/2014/main" id="{E876226A-CD00-4CD2-8983-C973B93C4FCD}"/>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2" name="Picture 11">
            <a:extLst>
              <a:ext uri="{FF2B5EF4-FFF2-40B4-BE49-F238E27FC236}">
                <a16:creationId xmlns:a16="http://schemas.microsoft.com/office/drawing/2014/main" id="{F9299265-A225-48E4-ABDD-4D02E565E7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521658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spd="slow" advClick="0" advTm="10000">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7" name="Text Box 31">
            <a:extLst>
              <a:ext uri="{FF2B5EF4-FFF2-40B4-BE49-F238E27FC236}">
                <a16:creationId xmlns:a16="http://schemas.microsoft.com/office/drawing/2014/main" id="{A771752E-5657-4D89-876F-88D34D583A25}"/>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10C02C5B-EC9A-4BAD-8629-CE73B0D93B8D}"/>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A5D58705-8527-4F17-B8C5-EC70C5E3FB08}"/>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15A45B11-EB3E-49AB-BAEB-7CD4DE2A63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887688038"/>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Box 31">
            <a:extLst>
              <a:ext uri="{FF2B5EF4-FFF2-40B4-BE49-F238E27FC236}">
                <a16:creationId xmlns:a16="http://schemas.microsoft.com/office/drawing/2014/main" id="{B5783F9C-63A7-4EDA-A6EA-F0442FFAA012}"/>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8" name="TextBox 7">
            <a:extLst>
              <a:ext uri="{FF2B5EF4-FFF2-40B4-BE49-F238E27FC236}">
                <a16:creationId xmlns:a16="http://schemas.microsoft.com/office/drawing/2014/main" id="{DA56BA87-B974-45CB-BE00-9EE9CA40D99C}"/>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9" name="Straight Connector 8">
            <a:extLst>
              <a:ext uri="{FF2B5EF4-FFF2-40B4-BE49-F238E27FC236}">
                <a16:creationId xmlns:a16="http://schemas.microsoft.com/office/drawing/2014/main" id="{BF848EF5-F4B5-4AF8-94E4-A28615903AEA}"/>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5" name="Picture 14">
            <a:extLst>
              <a:ext uri="{FF2B5EF4-FFF2-40B4-BE49-F238E27FC236}">
                <a16:creationId xmlns:a16="http://schemas.microsoft.com/office/drawing/2014/main" id="{C7B8DFAF-372F-44DB-91C7-94042A96EDC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109463624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3" r:id="rId5"/>
    <p:sldLayoutId id="2147483876" r:id="rId6"/>
    <p:sldLayoutId id="2147484118" r:id="rId7"/>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3" name="Text Box 31">
            <a:extLst>
              <a:ext uri="{FF2B5EF4-FFF2-40B4-BE49-F238E27FC236}">
                <a16:creationId xmlns:a16="http://schemas.microsoft.com/office/drawing/2014/main" id="{A77952C8-3B88-405D-A7A5-D7A12E22DD17}"/>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4" name="TextBox 13">
            <a:extLst>
              <a:ext uri="{FF2B5EF4-FFF2-40B4-BE49-F238E27FC236}">
                <a16:creationId xmlns:a16="http://schemas.microsoft.com/office/drawing/2014/main" id="{1CFAD92F-9304-4047-9926-1DA7230977CD}"/>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5" name="Straight Connector 14">
            <a:extLst>
              <a:ext uri="{FF2B5EF4-FFF2-40B4-BE49-F238E27FC236}">
                <a16:creationId xmlns:a16="http://schemas.microsoft.com/office/drawing/2014/main" id="{3C3BF1E5-7C0F-460A-8B0D-4F23FE2498F4}"/>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6" name="Picture 15">
            <a:extLst>
              <a:ext uri="{FF2B5EF4-FFF2-40B4-BE49-F238E27FC236}">
                <a16:creationId xmlns:a16="http://schemas.microsoft.com/office/drawing/2014/main" id="{6B37B5CC-0A7F-4229-97CF-1351A1FD68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761169797"/>
      </p:ext>
    </p:extLst>
  </p:cSld>
  <p:clrMap bg1="dk2" tx1="lt1" bg2="dk1"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Title- 32pt Arial Black Italic</a:t>
            </a:r>
          </a:p>
        </p:txBody>
      </p:sp>
      <p:sp>
        <p:nvSpPr>
          <p:cNvPr id="3075" name="Rectangle 3"/>
          <p:cNvSpPr>
            <a:spLocks noGrp="1" noChangeArrowheads="1"/>
          </p:cNvSpPr>
          <p:nvPr>
            <p:ph type="body"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First level (24pt Arial Bold Italic)</a:t>
            </a:r>
          </a:p>
          <a:p>
            <a:pPr lvl="1"/>
            <a:r>
              <a:rPr lang="en-US" dirty="0"/>
              <a:t>Second level (20pt Arial Bold Italic)</a:t>
            </a:r>
          </a:p>
          <a:p>
            <a:pPr lvl="2"/>
            <a:r>
              <a:rPr lang="en-US" dirty="0"/>
              <a:t>Third level (16pt Arial Bold Italic)</a:t>
            </a:r>
          </a:p>
        </p:txBody>
      </p:sp>
      <p:sp>
        <p:nvSpPr>
          <p:cNvPr id="10" name="Text Box 31">
            <a:extLst>
              <a:ext uri="{FF2B5EF4-FFF2-40B4-BE49-F238E27FC236}">
                <a16:creationId xmlns:a16="http://schemas.microsoft.com/office/drawing/2014/main" id="{7AEAC050-A637-4FAD-949F-4E97AC55DE56}"/>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1" name="TextBox 10">
            <a:extLst>
              <a:ext uri="{FF2B5EF4-FFF2-40B4-BE49-F238E27FC236}">
                <a16:creationId xmlns:a16="http://schemas.microsoft.com/office/drawing/2014/main" id="{9FAAB706-38E8-4472-B61F-3CF2D7458875}"/>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2" name="Straight Connector 11">
            <a:extLst>
              <a:ext uri="{FF2B5EF4-FFF2-40B4-BE49-F238E27FC236}">
                <a16:creationId xmlns:a16="http://schemas.microsoft.com/office/drawing/2014/main" id="{DDEACEEE-6AA3-46DA-955B-39F7CF52DD58}"/>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4" name="Picture 13">
            <a:extLst>
              <a:ext uri="{FF2B5EF4-FFF2-40B4-BE49-F238E27FC236}">
                <a16:creationId xmlns:a16="http://schemas.microsoft.com/office/drawing/2014/main" id="{C6226CF8-E96F-4FC3-AF62-F472DE8A68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3948860026"/>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6" r:id="rId5"/>
  </p:sldLayoutIdLst>
  <p:transition spd="med">
    <p:split orient="vert"/>
  </p:transition>
  <p:hf hdr="0" ftr="0" dt="0"/>
  <p:txStyles>
    <p:titleStyle>
      <a:lvl1pPr algn="r" rtl="0" eaLnBrk="0" fontAlgn="base" hangingPunct="0">
        <a:spcBef>
          <a:spcPct val="0"/>
        </a:spcBef>
        <a:spcAft>
          <a:spcPct val="0"/>
        </a:spcAft>
        <a:defRPr sz="2000" b="1" i="1">
          <a:solidFill>
            <a:schemeClr val="tx1"/>
          </a:solidFill>
          <a:latin typeface="+mj-lt"/>
          <a:ea typeface="+mj-ea"/>
          <a:cs typeface="+mj-cs"/>
        </a:defRPr>
      </a:lvl1pPr>
      <a:lvl2pPr algn="r" rtl="0" eaLnBrk="0" fontAlgn="base" hangingPunct="0">
        <a:spcBef>
          <a:spcPct val="0"/>
        </a:spcBef>
        <a:spcAft>
          <a:spcPct val="0"/>
        </a:spcAft>
        <a:defRPr sz="3200" b="1" i="1">
          <a:solidFill>
            <a:schemeClr val="tx1"/>
          </a:solidFill>
          <a:latin typeface="Arial" pitchFamily="34" charset="0"/>
        </a:defRPr>
      </a:lvl2pPr>
      <a:lvl3pPr algn="r" rtl="0" eaLnBrk="0" fontAlgn="base" hangingPunct="0">
        <a:spcBef>
          <a:spcPct val="0"/>
        </a:spcBef>
        <a:spcAft>
          <a:spcPct val="0"/>
        </a:spcAft>
        <a:defRPr sz="3200" b="1" i="1">
          <a:solidFill>
            <a:schemeClr val="tx1"/>
          </a:solidFill>
          <a:latin typeface="Arial" pitchFamily="34" charset="0"/>
        </a:defRPr>
      </a:lvl3pPr>
      <a:lvl4pPr algn="r" rtl="0" eaLnBrk="0" fontAlgn="base" hangingPunct="0">
        <a:spcBef>
          <a:spcPct val="0"/>
        </a:spcBef>
        <a:spcAft>
          <a:spcPct val="0"/>
        </a:spcAft>
        <a:defRPr sz="3200" b="1" i="1">
          <a:solidFill>
            <a:schemeClr val="tx1"/>
          </a:solidFill>
          <a:latin typeface="Arial" pitchFamily="34" charset="0"/>
        </a:defRPr>
      </a:lvl4pPr>
      <a:lvl5pPr algn="r" rtl="0" eaLnBrk="0" fontAlgn="base" hangingPunct="0">
        <a:spcBef>
          <a:spcPct val="0"/>
        </a:spcBef>
        <a:spcAft>
          <a:spcPct val="0"/>
        </a:spcAft>
        <a:defRPr sz="3200" b="1" i="1">
          <a:solidFill>
            <a:schemeClr val="tx1"/>
          </a:solidFill>
          <a:latin typeface="Arial" pitchFamily="34" charset="0"/>
        </a:defRPr>
      </a:lvl5pPr>
      <a:lvl6pPr marL="457200" algn="r" rtl="0" fontAlgn="base">
        <a:spcBef>
          <a:spcPct val="0"/>
        </a:spcBef>
        <a:spcAft>
          <a:spcPct val="0"/>
        </a:spcAft>
        <a:defRPr sz="3200" b="1" i="1">
          <a:solidFill>
            <a:schemeClr val="tx1"/>
          </a:solidFill>
          <a:latin typeface="Arial" pitchFamily="34" charset="0"/>
        </a:defRPr>
      </a:lvl6pPr>
      <a:lvl7pPr marL="914400" algn="r" rtl="0" fontAlgn="base">
        <a:spcBef>
          <a:spcPct val="0"/>
        </a:spcBef>
        <a:spcAft>
          <a:spcPct val="0"/>
        </a:spcAft>
        <a:defRPr sz="3200" b="1" i="1">
          <a:solidFill>
            <a:schemeClr val="tx1"/>
          </a:solidFill>
          <a:latin typeface="Arial" pitchFamily="34" charset="0"/>
        </a:defRPr>
      </a:lvl7pPr>
      <a:lvl8pPr marL="1371600" algn="r" rtl="0" fontAlgn="base">
        <a:spcBef>
          <a:spcPct val="0"/>
        </a:spcBef>
        <a:spcAft>
          <a:spcPct val="0"/>
        </a:spcAft>
        <a:defRPr sz="3200" b="1" i="1">
          <a:solidFill>
            <a:schemeClr val="tx1"/>
          </a:solidFill>
          <a:latin typeface="Arial" pitchFamily="34" charset="0"/>
        </a:defRPr>
      </a:lvl8pPr>
      <a:lvl9pPr marL="1828800" algn="r" rtl="0" fontAlgn="base">
        <a:spcBef>
          <a:spcPct val="0"/>
        </a:spcBef>
        <a:spcAft>
          <a:spcPct val="0"/>
        </a:spcAft>
        <a:defRPr sz="3200" b="1" i="1">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i="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1600" b="1" i="1">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b="1" i="1">
          <a:solidFill>
            <a:schemeClr val="tx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2"/>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7"/>
          <p:cNvSpPr>
            <a:spLocks noGrp="1" noChangeArrowheads="1"/>
          </p:cNvSpPr>
          <p:nvPr>
            <p:ph type="title"/>
          </p:nvPr>
        </p:nvSpPr>
        <p:spPr bwMode="auto">
          <a:xfrm>
            <a:off x="1681163" y="101604"/>
            <a:ext cx="6756400" cy="8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9" name="Text Box 31">
            <a:extLst>
              <a:ext uri="{FF2B5EF4-FFF2-40B4-BE49-F238E27FC236}">
                <a16:creationId xmlns:a16="http://schemas.microsoft.com/office/drawing/2014/main" id="{83D96026-8E36-4964-8005-B739CFA797B0}"/>
              </a:ext>
            </a:extLst>
          </p:cNvPr>
          <p:cNvSpPr txBox="1">
            <a:spLocks noChangeArrowheads="1"/>
          </p:cNvSpPr>
          <p:nvPr userDrawn="1"/>
        </p:nvSpPr>
        <p:spPr bwMode="auto">
          <a:xfrm>
            <a:off x="357169" y="6408969"/>
            <a:ext cx="5117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latin typeface="Arial" charset="0"/>
              </a:rPr>
              <a:t>January, 2020                                       Introducing the G888 and G999</a:t>
            </a:r>
          </a:p>
        </p:txBody>
      </p:sp>
      <p:sp>
        <p:nvSpPr>
          <p:cNvPr id="10" name="TextBox 9">
            <a:extLst>
              <a:ext uri="{FF2B5EF4-FFF2-40B4-BE49-F238E27FC236}">
                <a16:creationId xmlns:a16="http://schemas.microsoft.com/office/drawing/2014/main" id="{D43E94A9-6C0E-4BF1-A267-E8B80AC892C1}"/>
              </a:ext>
            </a:extLst>
          </p:cNvPr>
          <p:cNvSpPr txBox="1"/>
          <p:nvPr userDrawn="1"/>
        </p:nvSpPr>
        <p:spPr>
          <a:xfrm>
            <a:off x="5474173" y="6422232"/>
            <a:ext cx="754438" cy="2308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lumMod val="65000"/>
                    <a:lumOff val="35000"/>
                  </a:srgbClr>
                </a:solidFill>
                <a:effectLst/>
                <a:uLnTx/>
                <a:uFillTx/>
              </a:rPr>
              <a:t>Slide </a:t>
            </a:r>
            <a:fld id="{BD5B90BF-C075-4DF9-A008-9EA91EE5B22A}" type="slidenum">
              <a:rPr kumimoji="0" lang="en-US" sz="900" b="0" i="0" u="none" strike="noStrike" kern="0" cap="none" spc="0" normalizeH="0" baseline="0" noProof="0" smtClean="0">
                <a:ln>
                  <a:noFill/>
                </a:ln>
                <a:solidFill>
                  <a:srgbClr val="000000">
                    <a:lumMod val="65000"/>
                    <a:lumOff val="35000"/>
                  </a:srgb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000000">
                  <a:lumMod val="65000"/>
                  <a:lumOff val="35000"/>
                </a:srgbClr>
              </a:solidFill>
              <a:effectLst/>
              <a:uLnTx/>
              <a:uFillTx/>
            </a:endParaRPr>
          </a:p>
        </p:txBody>
      </p:sp>
      <p:cxnSp>
        <p:nvCxnSpPr>
          <p:cNvPr id="17" name="Straight Connector 16">
            <a:extLst>
              <a:ext uri="{FF2B5EF4-FFF2-40B4-BE49-F238E27FC236}">
                <a16:creationId xmlns:a16="http://schemas.microsoft.com/office/drawing/2014/main" id="{9D1F71FB-59C2-46AE-BDA4-6F1506EC0EA7}"/>
              </a:ext>
            </a:extLst>
          </p:cNvPr>
          <p:cNvCxnSpPr>
            <a:cxnSpLocks/>
          </p:cNvCxnSpPr>
          <p:nvPr userDrawn="1"/>
        </p:nvCxnSpPr>
        <p:spPr>
          <a:xfrm>
            <a:off x="465513" y="6354325"/>
            <a:ext cx="5886301" cy="0"/>
          </a:xfrm>
          <a:prstGeom prst="line">
            <a:avLst/>
          </a:prstGeom>
          <a:noFill/>
          <a:ln w="31750" cap="flat" cmpd="sng" algn="ctr">
            <a:solidFill>
              <a:srgbClr val="8ED2FF"/>
            </a:solidFill>
            <a:prstDash val="solid"/>
          </a:ln>
          <a:effectLst/>
        </p:spPr>
      </p:cxnSp>
      <p:pic>
        <p:nvPicPr>
          <p:cNvPr id="19" name="Picture 18">
            <a:extLst>
              <a:ext uri="{FF2B5EF4-FFF2-40B4-BE49-F238E27FC236}">
                <a16:creationId xmlns:a16="http://schemas.microsoft.com/office/drawing/2014/main" id="{6BCF8680-92BD-4B20-B0E1-D4D51FB4D2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90607" y="5999059"/>
            <a:ext cx="2296224" cy="589571"/>
          </a:xfrm>
          <a:prstGeom prst="rect">
            <a:avLst/>
          </a:prstGeom>
        </p:spPr>
      </p:pic>
    </p:spTree>
    <p:extLst>
      <p:ext uri="{BB962C8B-B14F-4D97-AF65-F5344CB8AC3E}">
        <p14:creationId xmlns:p14="http://schemas.microsoft.com/office/powerpoint/2010/main" val="2944047126"/>
      </p:ext>
    </p:extLst>
  </p:cSld>
  <p:clrMap bg1="dk2" tx1="lt1" bg2="dk1"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goodforgas.com/" TargetMode="Externa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6.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8.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36.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38.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38.xml"/><Relationship Id="rId6" Type="http://schemas.openxmlformats.org/officeDocument/2006/relationships/image" Target="../media/image54.jpeg"/><Relationship Id="rId5" Type="http://schemas.openxmlformats.org/officeDocument/2006/relationships/image" Target="../media/image53.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2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8.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36.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03.xml"/><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103.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png"/><Relationship Id="rId1" Type="http://schemas.openxmlformats.org/officeDocument/2006/relationships/slideLayout" Target="../slideLayouts/slideLayout20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1.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png"/><Relationship Id="rId1" Type="http://schemas.openxmlformats.org/officeDocument/2006/relationships/slideLayout" Target="../slideLayouts/slideLayout201.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20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0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0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02.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9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07.png"/><Relationship Id="rId1" Type="http://schemas.openxmlformats.org/officeDocument/2006/relationships/slideLayout" Target="../slideLayouts/slideLayout218.xml"/></Relationships>
</file>

<file path=ppt/slides/_rels/slide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3.xml"/></Relationships>
</file>

<file path=ppt/slides/_rels/slide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3.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png"/><Relationship Id="rId1" Type="http://schemas.openxmlformats.org/officeDocument/2006/relationships/slideLayout" Target="../slideLayouts/slideLayout201.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3.png"/><Relationship Id="rId1" Type="http://schemas.openxmlformats.org/officeDocument/2006/relationships/slideLayout" Target="../slideLayouts/slideLayout201.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1.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3.png"/><Relationship Id="rId1" Type="http://schemas.openxmlformats.org/officeDocument/2006/relationships/slideLayout" Target="../slideLayouts/slideLayout201.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 Id="rId4" Type="http://schemas.openxmlformats.org/officeDocument/2006/relationships/image" Target="../media/image129.jpeg"/></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85.xml"/><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5.xml"/><Relationship Id="rId5" Type="http://schemas.openxmlformats.org/officeDocument/2006/relationships/image" Target="../media/image133.png"/><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24.xml"/><Relationship Id="rId5" Type="http://schemas.openxmlformats.org/officeDocument/2006/relationships/image" Target="../media/image47.jpeg"/><Relationship Id="rId4" Type="http://schemas.openxmlformats.org/officeDocument/2006/relationships/image" Target="../media/image136.jpeg"/></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146.xml"/></Relationships>
</file>

<file path=ppt/slides/_rels/slide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6.xml"/></Relationships>
</file>

<file path=ppt/slides/_rels/slide8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1404257" y="602049"/>
            <a:ext cx="7300496"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lvl="3" algn="l" defTabSz="925513" eaLnBrk="1" hangingPunct="1">
              <a:spcBef>
                <a:spcPct val="20000"/>
              </a:spcBef>
              <a:defRPr/>
            </a:pPr>
            <a:endParaRPr lang="en-US" altLang="en-US" sz="1600" i="1" dirty="0">
              <a:solidFill>
                <a:srgbClr val="000000"/>
              </a:solidFill>
            </a:endParaRPr>
          </a:p>
          <a:p>
            <a:pPr lvl="3" algn="l" defTabSz="925513" eaLnBrk="1" hangingPunct="1">
              <a:spcBef>
                <a:spcPct val="20000"/>
              </a:spcBef>
              <a:defRPr/>
            </a:pPr>
            <a:endParaRPr lang="de-DE" altLang="en-US" i="1" dirty="0">
              <a:solidFill>
                <a:srgbClr val="0099CC"/>
              </a:solidFill>
              <a:latin typeface="Arial"/>
            </a:endParaRPr>
          </a:p>
          <a:p>
            <a:pPr lvl="3" algn="l" defTabSz="925513" eaLnBrk="1" hangingPunct="1">
              <a:spcBef>
                <a:spcPct val="20000"/>
              </a:spcBef>
              <a:defRPr/>
            </a:pPr>
            <a:r>
              <a:rPr lang="de-DE" altLang="en-US" i="1" dirty="0">
                <a:solidFill>
                  <a:srgbClr val="0099CC"/>
                </a:solidFill>
                <a:latin typeface="Arial"/>
              </a:rPr>
              <a:t>GfG Instrumentation</a:t>
            </a:r>
          </a:p>
          <a:p>
            <a:pPr lvl="0" algn="l" defTabSz="925513" eaLnBrk="1" hangingPunct="1">
              <a:spcBef>
                <a:spcPct val="20000"/>
              </a:spcBef>
              <a:defRPr/>
            </a:pPr>
            <a:endParaRPr lang="de-DE" altLang="en-US" sz="800" i="1" dirty="0">
              <a:solidFill>
                <a:srgbClr val="0099CC"/>
              </a:solidFill>
              <a:latin typeface="Arial"/>
            </a:endParaRPr>
          </a:p>
          <a:p>
            <a:pPr marL="1600200" lvl="4" indent="-285750" algn="l" defTabSz="925513" fontAlgn="auto">
              <a:spcBef>
                <a:spcPts val="0"/>
              </a:spcBef>
              <a:spcAft>
                <a:spcPts val="0"/>
              </a:spcAft>
              <a:defRPr/>
            </a:pPr>
            <a:r>
              <a:rPr lang="en-US" sz="1800" b="0" i="1" dirty="0">
                <a:solidFill>
                  <a:srgbClr val="000000"/>
                </a:solidFill>
              </a:rPr>
              <a:t> G888 / G999 product introduction</a:t>
            </a:r>
          </a:p>
          <a:p>
            <a:pPr lvl="3" indent="0" algn="l">
              <a:spcAft>
                <a:spcPct val="10000"/>
              </a:spcAft>
              <a:defRPr/>
            </a:pPr>
            <a:endParaRPr kumimoji="0" lang="en-US" sz="1600" b="1" i="1" u="none" strike="noStrike" kern="1200" cap="none" spc="0" normalizeH="0" baseline="0" noProof="0" dirty="0">
              <a:ln>
                <a:noFill/>
              </a:ln>
              <a:solidFill>
                <a:srgbClr val="000000"/>
              </a:solidFill>
              <a:effectLst/>
              <a:uLnTx/>
              <a:uFillTx/>
              <a:latin typeface="Arial" charset="0"/>
              <a:ea typeface="+mn-ea"/>
              <a:cs typeface="+mn-cs"/>
            </a:endParaRP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Bob Henderson</a:t>
            </a: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President</a:t>
            </a: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GfG Instrumentation, Inc.</a:t>
            </a: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1194 Oak Valley Drive, Suite 20</a:t>
            </a: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Ann Arbor, Michigan  48108</a:t>
            </a:r>
          </a:p>
          <a:p>
            <a:pPr marL="1600200" marR="0" lvl="3" indent="-228600" algn="l" defTabSz="914400" rtl="0" eaLnBrk="0" fontAlgn="base" latinLnBrk="0" hangingPunct="0">
              <a:lnSpc>
                <a:spcPct val="100000"/>
              </a:lnSpc>
              <a:spcBef>
                <a:spcPct val="0"/>
              </a:spcBef>
              <a:spcAft>
                <a:spcPct val="1000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Arial" charset="0"/>
              <a:ea typeface="+mn-ea"/>
              <a:cs typeface="+mn-cs"/>
            </a:endParaRP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Toll free (USA and Canada):  (800) 959-0329</a:t>
            </a: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Direct:  +1-734-769-0573</a:t>
            </a:r>
          </a:p>
          <a:p>
            <a:pPr marL="1600200" marR="0" lvl="3" indent="-228600" algn="l" defTabSz="914400" rtl="0" eaLnBrk="0" fontAlgn="base" latinLnBrk="0" hangingPunct="0">
              <a:lnSpc>
                <a:spcPct val="100000"/>
              </a:lnSpc>
              <a:spcBef>
                <a:spcPct val="0"/>
              </a:spcBef>
              <a:spcAft>
                <a:spcPct val="1000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Arial" charset="0"/>
              <a:ea typeface="+mn-ea"/>
              <a:cs typeface="+mn-cs"/>
            </a:endParaRPr>
          </a:p>
          <a:p>
            <a:pPr marL="1600200" marR="0" lvl="3" indent="-228600" algn="l" defTabSz="914400" rtl="0" eaLnBrk="0" fontAlgn="base" latinLnBrk="0" hangingPunct="0">
              <a:lnSpc>
                <a:spcPct val="100000"/>
              </a:lnSpc>
              <a:spcBef>
                <a:spcPct val="0"/>
              </a:spcBef>
              <a:spcAft>
                <a:spcPct val="100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Internet: www.goodforgas.com</a:t>
            </a:r>
          </a:p>
          <a:p>
            <a:pPr marL="457200" marR="0" lvl="1" indent="0" algn="l" defTabSz="914400" rtl="0" eaLnBrk="0" fontAlgn="base" latinLnBrk="0" hangingPunct="0">
              <a:lnSpc>
                <a:spcPct val="100000"/>
              </a:lnSpc>
              <a:spcBef>
                <a:spcPct val="0"/>
              </a:spcBef>
              <a:spcAft>
                <a:spcPct val="1000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Arial" charset="0"/>
              <a:ea typeface="+mn-ea"/>
              <a:cs typeface="+mn-cs"/>
            </a:endParaRPr>
          </a:p>
          <a:p>
            <a:pPr marL="457200" marR="0" lvl="1" indent="0" algn="l" defTabSz="914400" rtl="0" eaLnBrk="0" fontAlgn="base" latinLnBrk="0" hangingPunct="0">
              <a:lnSpc>
                <a:spcPct val="100000"/>
              </a:lnSpc>
              <a:spcBef>
                <a:spcPct val="0"/>
              </a:spcBef>
              <a:spcAft>
                <a:spcPct val="1000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95000"/>
              </a:lnSpc>
              <a:spcBef>
                <a:spcPct val="0"/>
              </a:spcBef>
              <a:spcAft>
                <a:spcPct val="1000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991682" name="Picture 2" descr="logoneu_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413" y="1189276"/>
            <a:ext cx="1852979" cy="195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1991682"/>
                                        </p:tgtEl>
                                        <p:attrNameLst>
                                          <p:attrName>style.visibility</p:attrName>
                                        </p:attrNameLst>
                                      </p:cBhvr>
                                      <p:to>
                                        <p:strVal val="visible"/>
                                      </p:to>
                                    </p:set>
                                    <p:anim calcmode="lin" valueType="num">
                                      <p:cBhvr>
                                        <p:cTn id="7" dur="5000" fill="hold"/>
                                        <p:tgtEl>
                                          <p:spTgt spid="1991682"/>
                                        </p:tgtEl>
                                        <p:attrNameLst>
                                          <p:attrName>ppt_w</p:attrName>
                                        </p:attrNameLst>
                                      </p:cBhvr>
                                      <p:tavLst>
                                        <p:tav tm="0" fmla="#ppt_w*sin(2.5*pi*$)">
                                          <p:val>
                                            <p:fltVal val="0"/>
                                          </p:val>
                                        </p:tav>
                                        <p:tav tm="100000">
                                          <p:val>
                                            <p:fltVal val="1"/>
                                          </p:val>
                                        </p:tav>
                                      </p:tavLst>
                                    </p:anim>
                                    <p:anim calcmode="lin" valueType="num">
                                      <p:cBhvr>
                                        <p:cTn id="8" dur="5000" fill="hold"/>
                                        <p:tgtEl>
                                          <p:spTgt spid="1991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F683F6-CBBC-483F-A413-8963D80D3EA9}"/>
              </a:ext>
            </a:extLst>
          </p:cNvPr>
          <p:cNvSpPr/>
          <p:nvPr/>
        </p:nvSpPr>
        <p:spPr>
          <a:xfrm>
            <a:off x="0" y="5165387"/>
            <a:ext cx="9144000" cy="169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868363"/>
          </a:xfrm>
          <a:ln>
            <a:solidFill>
              <a:schemeClr val="bg1"/>
            </a:solidFill>
          </a:ln>
        </p:spPr>
        <p:txBody>
          <a:bodyPr/>
          <a:lstStyle/>
          <a:p>
            <a:r>
              <a:rPr lang="en-US" u="sng" dirty="0">
                <a:solidFill>
                  <a:srgbClr val="3399CC"/>
                </a:solidFill>
              </a:rPr>
              <a:t>www.Goodforgas.com</a:t>
            </a:r>
            <a:r>
              <a:rPr lang="en-US" dirty="0">
                <a:solidFill>
                  <a:srgbClr val="3399CC"/>
                </a:solidFill>
              </a:rPr>
              <a:t> website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 t="6152" r="13941"/>
          <a:stretch/>
        </p:blipFill>
        <p:spPr bwMode="auto">
          <a:xfrm>
            <a:off x="0" y="1020763"/>
            <a:ext cx="9144000" cy="560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233786"/>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068286"/>
            <a:ext cx="9144000" cy="1127950"/>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en-US" altLang="en-US" sz="1800" b="0">
              <a:solidFill>
                <a:srgbClr val="000000"/>
              </a:solidFill>
            </a:endParaRPr>
          </a:p>
        </p:txBody>
      </p:sp>
      <p:sp>
        <p:nvSpPr>
          <p:cNvPr id="56322" name="Rectangle 2"/>
          <p:cNvSpPr>
            <a:spLocks noGrp="1" noChangeArrowheads="1"/>
          </p:cNvSpPr>
          <p:nvPr>
            <p:ph type="title"/>
          </p:nvPr>
        </p:nvSpPr>
        <p:spPr>
          <a:xfrm>
            <a:off x="731838" y="1349825"/>
            <a:ext cx="3840162" cy="569089"/>
          </a:xfrm>
        </p:spPr>
        <p:txBody>
          <a:bodyPr/>
          <a:lstStyle/>
          <a:p>
            <a:r>
              <a:rPr lang="en-US" sz="2000" dirty="0">
                <a:solidFill>
                  <a:srgbClr val="3399CC"/>
                </a:solidFill>
              </a:rPr>
              <a:t>Sales Support:  www.Goodforgas.com</a:t>
            </a:r>
          </a:p>
        </p:txBody>
      </p:sp>
      <p:sp>
        <p:nvSpPr>
          <p:cNvPr id="56323" name="Rectangle 3"/>
          <p:cNvSpPr>
            <a:spLocks noGrp="1" noChangeArrowheads="1"/>
          </p:cNvSpPr>
          <p:nvPr>
            <p:ph type="body" idx="1"/>
          </p:nvPr>
        </p:nvSpPr>
        <p:spPr>
          <a:xfrm>
            <a:off x="432864" y="2349500"/>
            <a:ext cx="2375652" cy="4508500"/>
          </a:xfrm>
        </p:spPr>
        <p:txBody>
          <a:bodyPr/>
          <a:lstStyle/>
          <a:p>
            <a:pPr marL="0" indent="0">
              <a:spcBef>
                <a:spcPct val="0"/>
              </a:spcBef>
              <a:spcAft>
                <a:spcPts val="600"/>
              </a:spcAft>
              <a:buNone/>
            </a:pPr>
            <a:r>
              <a:rPr lang="en-US" sz="1600" b="0" dirty="0"/>
              <a:t>Data sheets</a:t>
            </a:r>
          </a:p>
          <a:p>
            <a:pPr marL="0" indent="0">
              <a:spcBef>
                <a:spcPct val="0"/>
              </a:spcBef>
              <a:spcAft>
                <a:spcPts val="600"/>
              </a:spcAft>
              <a:buNone/>
            </a:pPr>
            <a:r>
              <a:rPr lang="en-US" sz="1600" b="0" dirty="0"/>
              <a:t>Price lists</a:t>
            </a:r>
          </a:p>
          <a:p>
            <a:pPr marL="0" indent="0">
              <a:spcBef>
                <a:spcPct val="0"/>
              </a:spcBef>
              <a:spcAft>
                <a:spcPts val="600"/>
              </a:spcAft>
              <a:buNone/>
            </a:pPr>
            <a:r>
              <a:rPr lang="en-US" sz="1600" b="0" dirty="0"/>
              <a:t>Manuals</a:t>
            </a:r>
          </a:p>
          <a:p>
            <a:pPr marL="0" indent="0">
              <a:spcBef>
                <a:spcPct val="0"/>
              </a:spcBef>
              <a:spcAft>
                <a:spcPts val="600"/>
              </a:spcAft>
              <a:buNone/>
            </a:pPr>
            <a:r>
              <a:rPr lang="en-US" sz="1600" b="0" dirty="0"/>
              <a:t>Software</a:t>
            </a:r>
          </a:p>
          <a:p>
            <a:pPr marL="0" indent="0">
              <a:spcBef>
                <a:spcPct val="0"/>
              </a:spcBef>
              <a:spcAft>
                <a:spcPts val="600"/>
              </a:spcAft>
              <a:buNone/>
            </a:pPr>
            <a:r>
              <a:rPr lang="en-US" sz="1600" b="0" dirty="0"/>
              <a:t>Application Notes</a:t>
            </a:r>
          </a:p>
          <a:p>
            <a:pPr marL="0" indent="0">
              <a:spcBef>
                <a:spcPct val="0"/>
              </a:spcBef>
              <a:spcAft>
                <a:spcPts val="600"/>
              </a:spcAft>
              <a:buNone/>
            </a:pPr>
            <a:r>
              <a:rPr lang="en-US" sz="1600" b="0" dirty="0"/>
              <a:t>Product comparisons</a:t>
            </a:r>
          </a:p>
          <a:p>
            <a:pPr marL="0" indent="0">
              <a:spcBef>
                <a:spcPct val="0"/>
              </a:spcBef>
              <a:spcAft>
                <a:spcPts val="600"/>
              </a:spcAft>
              <a:buNone/>
            </a:pPr>
            <a:r>
              <a:rPr lang="en-US" sz="1600" b="0" dirty="0"/>
              <a:t>Presentations</a:t>
            </a:r>
          </a:p>
          <a:p>
            <a:pPr marL="0" indent="0">
              <a:spcBef>
                <a:spcPct val="0"/>
              </a:spcBef>
              <a:spcAft>
                <a:spcPts val="600"/>
              </a:spcAft>
              <a:buNone/>
            </a:pPr>
            <a:r>
              <a:rPr lang="en-US" sz="1600" b="0" dirty="0"/>
              <a:t>Training videos</a:t>
            </a:r>
          </a:p>
          <a:p>
            <a:pPr marL="0" indent="0">
              <a:spcBef>
                <a:spcPct val="0"/>
              </a:spcBef>
              <a:spcAft>
                <a:spcPts val="600"/>
              </a:spcAft>
              <a:buNone/>
            </a:pPr>
            <a:r>
              <a:rPr lang="en-US" sz="1600" b="0" dirty="0"/>
              <a:t>...and more!</a:t>
            </a:r>
          </a:p>
          <a:p>
            <a:pPr marL="0" indent="0">
              <a:spcBef>
                <a:spcPct val="0"/>
              </a:spcBef>
              <a:spcAft>
                <a:spcPts val="600"/>
              </a:spcAft>
              <a:buNone/>
            </a:pPr>
            <a:endParaRPr lang="en-US" sz="1600" b="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1204" y="413240"/>
            <a:ext cx="3769803" cy="4853353"/>
          </a:xfrm>
          <a:prstGeom prst="rect">
            <a:avLst/>
          </a:prstGeom>
          <a:ln w="19050">
            <a:solidFill>
              <a:schemeClr val="bg1"/>
            </a:solidFill>
          </a:ln>
          <a:effectLst>
            <a:outerShdw blurRad="50800" dist="50800" dir="2700000" algn="ctr" rotWithShape="0">
              <a:schemeClr val="bg1">
                <a:lumMod val="50000"/>
                <a:lumOff val="50000"/>
              </a:schemeClr>
            </a:outerShdw>
          </a:effectLst>
        </p:spPr>
      </p:pic>
      <p:pic>
        <p:nvPicPr>
          <p:cNvPr id="665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056" t="11539" r="16962" b="3846"/>
          <a:stretch/>
        </p:blipFill>
        <p:spPr bwMode="auto">
          <a:xfrm>
            <a:off x="4151411" y="2417885"/>
            <a:ext cx="2835544" cy="3683976"/>
          </a:xfrm>
          <a:prstGeom prst="rect">
            <a:avLst/>
          </a:prstGeom>
          <a:noFill/>
          <a:ln w="19050">
            <a:solidFill>
              <a:schemeClr val="bg1"/>
            </a:solidFill>
            <a:miter lim="800000"/>
            <a:headEnd/>
            <a:tailEnd/>
          </a:ln>
          <a:effectLst>
            <a:outerShdw blurRad="50800" dist="50800"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6327" name="Picture 6"/>
          <p:cNvPicPr>
            <a:picLocks noChangeAspect="1" noChangeArrowheads="1"/>
          </p:cNvPicPr>
          <p:nvPr/>
        </p:nvPicPr>
        <p:blipFill>
          <a:blip r:embed="rId5">
            <a:extLst>
              <a:ext uri="{28A0092B-C50C-407E-A947-70E740481C1C}">
                <a14:useLocalDpi xmlns:a14="http://schemas.microsoft.com/office/drawing/2010/main" val="0"/>
              </a:ext>
            </a:extLst>
          </a:blip>
          <a:srcRect l="28157" t="14149" r="27539" b="8940"/>
          <a:stretch>
            <a:fillRect/>
          </a:stretch>
        </p:blipFill>
        <p:spPr bwMode="auto">
          <a:xfrm>
            <a:off x="2642893" y="3238744"/>
            <a:ext cx="1952625" cy="2541588"/>
          </a:xfrm>
          <a:prstGeom prst="rect">
            <a:avLst/>
          </a:prstGeom>
          <a:noFill/>
          <a:ln w="19050" algn="ctr">
            <a:solidFill>
              <a:schemeClr val="bg1"/>
            </a:solidFill>
            <a:miter lim="800000"/>
            <a:headEnd/>
            <a:tailEnd/>
          </a:ln>
          <a:effectLst>
            <a:outerShdw blurRad="50800" dist="50800"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4580121"/>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C13E3D4-7A8E-4CCA-AC52-D7D36745B6BE}"/>
              </a:ext>
            </a:extLst>
          </p:cNvPr>
          <p:cNvCxnSpPr/>
          <p:nvPr/>
        </p:nvCxnSpPr>
        <p:spPr>
          <a:xfrm>
            <a:off x="0" y="954516"/>
            <a:ext cx="9144000" cy="0"/>
          </a:xfrm>
          <a:prstGeom prst="line">
            <a:avLst/>
          </a:prstGeom>
          <a:noFill/>
          <a:ln w="31750" cap="flat" cmpd="sng" algn="ctr">
            <a:solidFill>
              <a:srgbClr val="8ED2FF"/>
            </a:solidFill>
            <a:prstDash val="solid"/>
          </a:ln>
          <a:effectLst/>
        </p:spPr>
      </p:cxnSp>
      <p:sp>
        <p:nvSpPr>
          <p:cNvPr id="2" name="Title 1"/>
          <p:cNvSpPr>
            <a:spLocks noGrp="1"/>
          </p:cNvSpPr>
          <p:nvPr>
            <p:ph type="title"/>
          </p:nvPr>
        </p:nvSpPr>
        <p:spPr>
          <a:xfrm>
            <a:off x="1790700" y="488200"/>
            <a:ext cx="4676775" cy="868363"/>
          </a:xfrm>
        </p:spPr>
        <p:txBody>
          <a:bodyPr/>
          <a:lstStyle/>
          <a:p>
            <a:r>
              <a:rPr lang="en-GB" sz="2000" b="1" i="1" dirty="0">
                <a:solidFill>
                  <a:srgbClr val="0099CC"/>
                </a:solidFill>
                <a:effectLst/>
              </a:rPr>
              <a:t>Technical support and downloads</a:t>
            </a:r>
            <a:endParaRPr lang="en-US" dirty="0">
              <a:solidFill>
                <a:srgbClr val="0099CC"/>
              </a:solidFill>
            </a:endParaRPr>
          </a:p>
        </p:txBody>
      </p:sp>
      <p:sp>
        <p:nvSpPr>
          <p:cNvPr id="3" name="Text Placeholder 2"/>
          <p:cNvSpPr>
            <a:spLocks noGrp="1"/>
          </p:cNvSpPr>
          <p:nvPr>
            <p:ph type="body" idx="4294967295"/>
          </p:nvPr>
        </p:nvSpPr>
        <p:spPr>
          <a:xfrm>
            <a:off x="272187" y="1356563"/>
            <a:ext cx="4095455" cy="4419600"/>
          </a:xfrm>
          <a:prstGeom prst="rect">
            <a:avLst/>
          </a:prstGeom>
          <a:noFill/>
        </p:spPr>
        <p:txBody>
          <a:bodyPr/>
          <a:lstStyle/>
          <a:p>
            <a:pPr>
              <a:spcBef>
                <a:spcPts val="0"/>
              </a:spcBef>
              <a:spcAft>
                <a:spcPts val="1200"/>
              </a:spcAft>
            </a:pPr>
            <a:r>
              <a:rPr lang="en-US" b="0" dirty="0">
                <a:hlinkClick r:id="rId2">
                  <a:extLst>
                    <a:ext uri="{A12FA001-AC4F-418D-AE19-62706E023703}">
                      <ahyp:hlinkClr xmlns:ahyp="http://schemas.microsoft.com/office/drawing/2018/hyperlinkcolor" val="tx"/>
                    </a:ext>
                  </a:extLst>
                </a:hlinkClick>
              </a:rPr>
              <a:t>www.goodforgas.com</a:t>
            </a:r>
            <a:endParaRPr lang="en-US" b="0" dirty="0"/>
          </a:p>
          <a:p>
            <a:pPr lvl="1">
              <a:spcBef>
                <a:spcPts val="0"/>
              </a:spcBef>
              <a:spcAft>
                <a:spcPts val="1200"/>
              </a:spcAft>
            </a:pPr>
            <a:r>
              <a:rPr lang="en-US" b="0" dirty="0"/>
              <a:t>Application Notes, Technical Notes and Presentations</a:t>
            </a:r>
          </a:p>
          <a:p>
            <a:pPr marL="685800" lvl="1" indent="-285750">
              <a:spcBef>
                <a:spcPts val="0"/>
              </a:spcBef>
              <a:spcAft>
                <a:spcPts val="1200"/>
              </a:spcAft>
              <a:buFont typeface="Arial" panose="020B0604020202020204" pitchFamily="34" charset="0"/>
              <a:buChar char="•"/>
            </a:pPr>
            <a:r>
              <a:rPr lang="en-US" b="0" dirty="0"/>
              <a:t>Articles</a:t>
            </a:r>
          </a:p>
          <a:p>
            <a:pPr marL="685800" lvl="1" indent="-285750">
              <a:spcBef>
                <a:spcPts val="0"/>
              </a:spcBef>
              <a:spcAft>
                <a:spcPts val="1200"/>
              </a:spcAft>
              <a:buFont typeface="Arial" panose="020B0604020202020204" pitchFamily="34" charset="0"/>
              <a:buChar char="•"/>
            </a:pPr>
            <a:r>
              <a:rPr lang="en-US" b="0" dirty="0"/>
              <a:t>Comprehensive library of gas detection resources	</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088" t="11888" r="17049" b="3454"/>
          <a:stretch/>
        </p:blipFill>
        <p:spPr bwMode="auto">
          <a:xfrm>
            <a:off x="6730577" y="278650"/>
            <a:ext cx="1987754" cy="2599370"/>
          </a:xfrm>
          <a:prstGeom prst="rect">
            <a:avLst/>
          </a:prstGeom>
          <a:noFill/>
          <a:ln w="12700">
            <a:solidFill>
              <a:srgbClr val="000000"/>
            </a:solidFill>
            <a:miter lim="800000"/>
            <a:headEnd/>
            <a:tailEnd/>
          </a:ln>
          <a:effectLst>
            <a:outerShdw blurRad="50800" dist="50800" dir="2700000" algn="ctr" rotWithShape="0">
              <a:srgbClr val="000000">
                <a:lumMod val="50000"/>
                <a:lumOff val="50000"/>
              </a:srgbClr>
            </a:outerShdw>
          </a:effectLst>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3" t="738" r="15504" b="777"/>
          <a:stretch/>
        </p:blipFill>
        <p:spPr bwMode="auto">
          <a:xfrm>
            <a:off x="6325532" y="1088740"/>
            <a:ext cx="2073219" cy="2655295"/>
          </a:xfrm>
          <a:prstGeom prst="rect">
            <a:avLst/>
          </a:prstGeom>
          <a:noFill/>
          <a:ln w="12700">
            <a:solidFill>
              <a:srgbClr val="000000"/>
            </a:solidFill>
            <a:miter lim="800000"/>
            <a:headEnd/>
            <a:tailEnd/>
          </a:ln>
          <a:effectLst>
            <a:outerShdw blurRad="50800" dist="50800" dir="2700000" algn="ctr" rotWithShape="0">
              <a:srgbClr val="000000">
                <a:lumMod val="50000"/>
                <a:lumOff val="50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21" t="125" r="15417" b="631"/>
          <a:stretch/>
        </p:blipFill>
        <p:spPr bwMode="auto">
          <a:xfrm>
            <a:off x="5695462" y="1943835"/>
            <a:ext cx="2234671" cy="2875656"/>
          </a:xfrm>
          <a:prstGeom prst="rect">
            <a:avLst/>
          </a:prstGeom>
          <a:noFill/>
          <a:ln w="12700">
            <a:solidFill>
              <a:srgbClr val="000000"/>
            </a:solidFill>
            <a:miter lim="800000"/>
            <a:headEnd/>
            <a:tailEnd/>
          </a:ln>
          <a:effectLst>
            <a:outerShdw blurRad="50800" dist="50800" dir="2700000" algn="ctr" rotWithShape="0">
              <a:srgbClr val="000000">
                <a:lumMod val="50000"/>
                <a:lumOff val="50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57" t="9463" r="30713" b="4440"/>
          <a:stretch/>
        </p:blipFill>
        <p:spPr bwMode="auto">
          <a:xfrm>
            <a:off x="4499193" y="2609663"/>
            <a:ext cx="2594592" cy="3330371"/>
          </a:xfrm>
          <a:prstGeom prst="rect">
            <a:avLst/>
          </a:prstGeom>
          <a:noFill/>
          <a:ln w="15875">
            <a:solidFill>
              <a:srgbClr val="000000"/>
            </a:solidFill>
            <a:miter lim="800000"/>
            <a:headEnd/>
            <a:tailEnd/>
          </a:ln>
          <a:effectLst>
            <a:outerShdw blurRad="50800" dist="50800" dir="2700000" algn="ctr" rotWithShape="0">
              <a:srgbClr val="000000">
                <a:lumMod val="50000"/>
                <a:lumOff val="5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0305202"/>
      </p:ext>
    </p:extLst>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4" t="31634" r="36326" b="13199"/>
          <a:stretch/>
        </p:blipFill>
        <p:spPr bwMode="auto">
          <a:xfrm>
            <a:off x="3392771" y="2633232"/>
            <a:ext cx="3092335" cy="286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143267" y="497885"/>
            <a:ext cx="6756400" cy="465516"/>
          </a:xfrm>
        </p:spPr>
        <p:txBody>
          <a:bodyPr/>
          <a:lstStyle/>
          <a:p>
            <a:r>
              <a:rPr lang="en-US" sz="1800" dirty="0">
                <a:solidFill>
                  <a:srgbClr val="3399CC"/>
                </a:solidFill>
              </a:rPr>
              <a:t>Sales by product category as percent total GfG, Inc. sales</a:t>
            </a:r>
          </a:p>
        </p:txBody>
      </p:sp>
      <p:sp>
        <p:nvSpPr>
          <p:cNvPr id="5" name="TextBox 4"/>
          <p:cNvSpPr txBox="1"/>
          <p:nvPr/>
        </p:nvSpPr>
        <p:spPr>
          <a:xfrm>
            <a:off x="5473004" y="5516744"/>
            <a:ext cx="141316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3399CC"/>
                </a:solidFill>
                <a:effectLst/>
                <a:uLnTx/>
                <a:uFillTx/>
                <a:latin typeface="Arial" charset="0"/>
                <a:ea typeface="+mn-ea"/>
                <a:cs typeface="+mn-cs"/>
              </a:rPr>
              <a:t>Portables</a:t>
            </a:r>
          </a:p>
        </p:txBody>
      </p:sp>
      <p:sp>
        <p:nvSpPr>
          <p:cNvPr id="7" name="TextBox 6"/>
          <p:cNvSpPr txBox="1"/>
          <p:nvPr/>
        </p:nvSpPr>
        <p:spPr>
          <a:xfrm>
            <a:off x="2973979" y="2294678"/>
            <a:ext cx="151845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3399CC"/>
                </a:solidFill>
                <a:effectLst/>
                <a:uLnTx/>
                <a:uFillTx/>
                <a:latin typeface="Arial" charset="0"/>
                <a:ea typeface="+mn-ea"/>
                <a:cs typeface="+mn-cs"/>
              </a:rPr>
              <a:t>RAM / Airline</a:t>
            </a:r>
          </a:p>
        </p:txBody>
      </p:sp>
      <p:sp>
        <p:nvSpPr>
          <p:cNvPr id="8" name="TextBox 7"/>
          <p:cNvSpPr txBox="1"/>
          <p:nvPr/>
        </p:nvSpPr>
        <p:spPr>
          <a:xfrm>
            <a:off x="6133769" y="2883496"/>
            <a:ext cx="98644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3399CC"/>
                </a:solidFill>
                <a:effectLst/>
                <a:uLnTx/>
                <a:uFillTx/>
                <a:latin typeface="Arial" charset="0"/>
                <a:ea typeface="+mn-ea"/>
                <a:cs typeface="+mn-cs"/>
              </a:rPr>
              <a:t>Fixed</a:t>
            </a:r>
          </a:p>
        </p:txBody>
      </p:sp>
      <p:sp>
        <p:nvSpPr>
          <p:cNvPr id="10" name="Line 3"/>
          <p:cNvSpPr>
            <a:spLocks noChangeShapeType="1"/>
          </p:cNvSpPr>
          <p:nvPr/>
        </p:nvSpPr>
        <p:spPr bwMode="auto">
          <a:xfrm flipV="1">
            <a:off x="0" y="1278923"/>
            <a:ext cx="9143998" cy="4883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65000"/>
                  <a:lumOff val="35000"/>
                </a:srgbClr>
              </a:solidFill>
              <a:effectLst/>
              <a:uLnTx/>
              <a:uFillTx/>
              <a:latin typeface="Arial" charset="0"/>
              <a:ea typeface="+mn-ea"/>
              <a:cs typeface="+mn-cs"/>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920" y="913389"/>
            <a:ext cx="1988395" cy="185599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8561"/>
          <a:stretch/>
        </p:blipFill>
        <p:spPr>
          <a:xfrm>
            <a:off x="6865315" y="3111712"/>
            <a:ext cx="1270287" cy="2545942"/>
          </a:xfrm>
          <a:prstGeom prst="rect">
            <a:avLst/>
          </a:prstGeom>
        </p:spPr>
      </p:pic>
      <p:pic>
        <p:nvPicPr>
          <p:cNvPr id="9" name="Picture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13" r="13034"/>
          <a:stretch/>
        </p:blipFill>
        <p:spPr>
          <a:xfrm>
            <a:off x="383570" y="1303341"/>
            <a:ext cx="3472544" cy="3117818"/>
          </a:xfrm>
          <a:prstGeom prst="rect">
            <a:avLst/>
          </a:prstGeom>
        </p:spPr>
      </p:pic>
    </p:spTree>
    <p:extLst>
      <p:ext uri="{BB962C8B-B14F-4D97-AF65-F5344CB8AC3E}">
        <p14:creationId xmlns:p14="http://schemas.microsoft.com/office/powerpoint/2010/main" val="2839086812"/>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598453"/>
            <a:ext cx="9144000" cy="1384701"/>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en-US" altLang="en-US" sz="1800" b="0">
              <a:solidFill>
                <a:srgbClr val="000000"/>
              </a:solidFill>
            </a:endParaRPr>
          </a:p>
        </p:txBody>
      </p:sp>
      <p:sp>
        <p:nvSpPr>
          <p:cNvPr id="5" name="Rectangle 4"/>
          <p:cNvSpPr txBox="1">
            <a:spLocks noChangeArrowheads="1"/>
          </p:cNvSpPr>
          <p:nvPr/>
        </p:nvSpPr>
        <p:spPr bwMode="auto">
          <a:xfrm>
            <a:off x="5956252" y="2023095"/>
            <a:ext cx="2839915" cy="267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2075" tIns="46038" rIns="92075" bIns="46038"/>
          <a:lst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a:lstStyle>
          <a:p>
            <a:pPr marL="0" indent="0">
              <a:spcBef>
                <a:spcPct val="0"/>
              </a:spcBef>
              <a:spcAft>
                <a:spcPts val="0"/>
              </a:spcAft>
              <a:buClr>
                <a:srgbClr val="000000"/>
              </a:buClr>
              <a:buFontTx/>
              <a:buNone/>
              <a:defRPr/>
            </a:pPr>
            <a:r>
              <a:rPr lang="en-US" kern="0" dirty="0">
                <a:solidFill>
                  <a:srgbClr val="0099CC"/>
                </a:solidFill>
                <a:ea typeface="Verdana" panose="020B0604030504040204" pitchFamily="34" charset="0"/>
                <a:cs typeface="Verdana" panose="020B0604030504040204" pitchFamily="34" charset="0"/>
              </a:rPr>
              <a:t>Real-time Air Monitoring (RAM) </a:t>
            </a:r>
          </a:p>
          <a:p>
            <a:pPr marL="0" indent="0">
              <a:spcBef>
                <a:spcPct val="0"/>
              </a:spcBef>
              <a:spcAft>
                <a:spcPts val="0"/>
              </a:spcAft>
              <a:buClr>
                <a:srgbClr val="000000"/>
              </a:buClr>
              <a:buFontTx/>
              <a:buNone/>
              <a:defRPr/>
            </a:pPr>
            <a:endParaRPr lang="en-US" sz="1600" kern="0" dirty="0">
              <a:solidFill>
                <a:srgbClr val="0099CC"/>
              </a:solidFill>
              <a:ea typeface="Verdana" panose="020B0604030504040204" pitchFamily="34" charset="0"/>
              <a:cs typeface="Verdana" panose="020B0604030504040204" pitchFamily="34" charset="0"/>
            </a:endParaRPr>
          </a:p>
          <a:p>
            <a:pPr marL="0" indent="0">
              <a:spcBef>
                <a:spcPct val="0"/>
              </a:spcBef>
              <a:spcAft>
                <a:spcPts val="0"/>
              </a:spcAft>
              <a:buClr>
                <a:srgbClr val="000000"/>
              </a:buClr>
              <a:buFontTx/>
              <a:buNone/>
              <a:defRPr/>
            </a:pPr>
            <a:endParaRPr lang="en-US" sz="1600" kern="0" dirty="0">
              <a:solidFill>
                <a:srgbClr val="0099CC"/>
              </a:solidFill>
              <a:ea typeface="Verdana" panose="020B0604030504040204" pitchFamily="34" charset="0"/>
              <a:cs typeface="Verdana" panose="020B0604030504040204" pitchFamily="34" charset="0"/>
            </a:endParaRPr>
          </a:p>
          <a:p>
            <a:pPr marL="0" indent="0">
              <a:spcBef>
                <a:spcPct val="0"/>
              </a:spcBef>
              <a:spcAft>
                <a:spcPts val="0"/>
              </a:spcAft>
              <a:buClr>
                <a:srgbClr val="000000"/>
              </a:buClr>
              <a:buFontTx/>
              <a:buNone/>
              <a:defRPr/>
            </a:pPr>
            <a:r>
              <a:rPr lang="en-US" sz="1600" b="0" kern="0" dirty="0">
                <a:solidFill>
                  <a:srgbClr val="000000"/>
                </a:solidFill>
                <a:ea typeface="Verdana" panose="020B0604030504040204" pitchFamily="34" charset="0"/>
                <a:cs typeface="Verdana" panose="020B0604030504040204" pitchFamily="34" charset="0"/>
              </a:rPr>
              <a:t>Fully portable and wall mounted panels for CO monitoring and purification of compressed breathing air</a:t>
            </a:r>
          </a:p>
        </p:txBody>
      </p:sp>
      <p:pic>
        <p:nvPicPr>
          <p:cNvPr id="3" name="Picture 2" descr="A close up of a device&#10;&#10;Description automatically generated">
            <a:extLst>
              <a:ext uri="{FF2B5EF4-FFF2-40B4-BE49-F238E27FC236}">
                <a16:creationId xmlns:a16="http://schemas.microsoft.com/office/drawing/2014/main" id="{98FC0B50-7B53-4E3B-A0B0-46F2C6E96FC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322" t="12936" r="8809" b="18968"/>
          <a:stretch/>
        </p:blipFill>
        <p:spPr>
          <a:xfrm>
            <a:off x="463312" y="840890"/>
            <a:ext cx="5492940" cy="3556938"/>
          </a:xfrm>
          <a:prstGeom prst="rect">
            <a:avLst/>
          </a:prstGeom>
        </p:spPr>
      </p:pic>
    </p:spTree>
    <p:extLst>
      <p:ext uri="{BB962C8B-B14F-4D97-AF65-F5344CB8AC3E}">
        <p14:creationId xmlns:p14="http://schemas.microsoft.com/office/powerpoint/2010/main" val="982557419"/>
      </p:ext>
    </p:extLst>
  </p:cSld>
  <p:clrMapOvr>
    <a:masterClrMapping/>
  </p:clrMapOvr>
  <p:transition spd="slow" advClick="0" advTm="1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rotWithShape="1">
          <a:blip r:embed="rId2">
            <a:extLst>
              <a:ext uri="{28A0092B-C50C-407E-A947-70E740481C1C}">
                <a14:useLocalDpi xmlns:a14="http://schemas.microsoft.com/office/drawing/2010/main" val="0"/>
              </a:ext>
            </a:extLst>
          </a:blip>
          <a:srcRect r="18447"/>
          <a:stretch/>
        </p:blipFill>
        <p:spPr bwMode="auto">
          <a:xfrm>
            <a:off x="-1" y="2"/>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
            <a:ext cx="9144000" cy="685799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4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3338182"/>
            <a:ext cx="3384550" cy="22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468313" y="3570281"/>
            <a:ext cx="3598862" cy="2302983"/>
          </a:xfrm>
          <a:prstGeom prst="rect">
            <a:avLst/>
          </a:prstGeom>
          <a:ln>
            <a:solidFill>
              <a:schemeClr val="accent1">
                <a:shade val="50000"/>
              </a:schemeClr>
            </a:solidFill>
          </a:ln>
        </p:spPr>
      </p:pic>
      <p:sp>
        <p:nvSpPr>
          <p:cNvPr id="10246" name="Text Box 3"/>
          <p:cNvSpPr txBox="1">
            <a:spLocks noChangeArrowheads="1"/>
          </p:cNvSpPr>
          <p:nvPr/>
        </p:nvSpPr>
        <p:spPr bwMode="auto">
          <a:xfrm>
            <a:off x="752702" y="1038882"/>
            <a:ext cx="5304492"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GfG Instrumentation</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1800" b="0" i="1" u="none" strike="noStrike" kern="1200" cap="none" spc="0" normalizeH="0" baseline="0" noProof="0" dirty="0">
                <a:ln>
                  <a:noFill/>
                </a:ln>
                <a:solidFill>
                  <a:srgbClr val="000000"/>
                </a:solidFill>
                <a:effectLst/>
                <a:uLnTx/>
                <a:uFillTx/>
                <a:latin typeface="Arial"/>
                <a:ea typeface="+mn-ea"/>
                <a:cs typeface="+mn-cs"/>
              </a:rPr>
              <a:t>Fixed Gas Detection Systems:</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1800" b="0" i="1" u="none" strike="noStrike" kern="1200" cap="none" spc="0" normalizeH="0" baseline="0" noProof="0" dirty="0">
                <a:ln>
                  <a:noFill/>
                </a:ln>
                <a:solidFill>
                  <a:srgbClr val="000000"/>
                </a:solidFill>
                <a:effectLst/>
                <a:uLnTx/>
                <a:uFillTx/>
                <a:latin typeface="Arial"/>
                <a:ea typeface="+mn-ea"/>
                <a:cs typeface="+mn-cs"/>
              </a:rPr>
              <a:t>Technology based solutions for unique applications</a:t>
            </a:r>
          </a:p>
          <a:p>
            <a:pPr marL="0" marR="0" lvl="0" indent="0" algn="l" defTabSz="925513" rtl="0" eaLnBrk="1" fontAlgn="base" latinLnBrk="0" hangingPunct="1">
              <a:lnSpc>
                <a:spcPct val="100000"/>
              </a:lnSpc>
              <a:spcBef>
                <a:spcPct val="20000"/>
              </a:spcBef>
              <a:spcAft>
                <a:spcPct val="0"/>
              </a:spcAft>
              <a:buClrTx/>
              <a:buSzTx/>
              <a:buFont typeface="Wingdings" pitchFamily="2" charset="2"/>
              <a:buChar char="§"/>
              <a:tabLst/>
              <a:defRPr/>
            </a:pPr>
            <a:endParaRPr kumimoji="0" lang="de-DE" altLang="en-US" sz="2000" b="1" i="0" u="none" strike="noStrike" kern="1200" cap="none" spc="0" normalizeH="0" baseline="0" noProof="0" dirty="0">
              <a:ln>
                <a:noFill/>
              </a:ln>
              <a:solidFill>
                <a:srgbClr val="808080"/>
              </a:solidFill>
              <a:effectLst/>
              <a:uLnTx/>
              <a:uFillTx/>
              <a:latin typeface="Verdana" pitchFamily="34" charset="0"/>
              <a:ea typeface="+mn-ea"/>
              <a:cs typeface="+mn-cs"/>
            </a:endParaRPr>
          </a:p>
        </p:txBody>
      </p:sp>
      <p:pic>
        <p:nvPicPr>
          <p:cNvPr id="1024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375" y="2512717"/>
            <a:ext cx="2289175" cy="181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167276"/>
      </p:ext>
    </p:extLst>
  </p:cSld>
  <p:clrMapOvr>
    <a:masterClrMapping/>
  </p:clrMapOvr>
  <p:transition spd="slow" advClick="0" advTm="10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1653941"/>
            <a:ext cx="9144000" cy="1143687"/>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4579" name="Picture 18" descr="EC28_NH3 low re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1863" y="153690"/>
            <a:ext cx="2030412" cy="295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408972" y="1617920"/>
            <a:ext cx="5877528"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0" fontAlgn="base" latinLnBrk="0" hangingPunct="0">
              <a:lnSpc>
                <a:spcPct val="100000"/>
              </a:lnSpc>
              <a:spcBef>
                <a:spcPts val="0"/>
              </a:spcBef>
              <a:spcAft>
                <a:spcPts val="600"/>
              </a:spcAft>
              <a:buClrTx/>
              <a:buSzTx/>
              <a:buFontTx/>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Verdana" panose="020B0604030504040204" pitchFamily="34" charset="0"/>
                <a:cs typeface="Verdana" panose="020B0604030504040204" pitchFamily="34" charset="0"/>
              </a:rPr>
              <a:t>Fixed gas detection systems </a:t>
            </a:r>
          </a:p>
          <a:p>
            <a:pPr marL="0" marR="0" lvl="0" indent="0" algn="l" defTabSz="925513" rtl="0" eaLnBrk="0" fontAlgn="base" latinLnBrk="0" hangingPunct="0">
              <a:lnSpc>
                <a:spcPct val="100000"/>
              </a:lnSpc>
              <a:spcBef>
                <a:spcPts val="0"/>
              </a:spcBef>
              <a:spcAft>
                <a:spcPts val="60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Comprehensive line of fixed transmitters and controllers able to detect over 500 gases</a:t>
            </a:r>
          </a:p>
          <a:p>
            <a:pPr marL="0" marR="0" lvl="0" indent="0" algn="l" defTabSz="925513" rtl="0" eaLnBrk="1" fontAlgn="base" latinLnBrk="0" hangingPunct="1">
              <a:lnSpc>
                <a:spcPct val="100000"/>
              </a:lnSpc>
              <a:spcBef>
                <a:spcPts val="0"/>
              </a:spcBef>
              <a:spcAft>
                <a:spcPts val="600"/>
              </a:spcAft>
              <a:buClrTx/>
              <a:buSzTx/>
              <a:buFont typeface="Wingdings" pitchFamily="2" charset="2"/>
              <a:buNone/>
              <a:tabLst/>
              <a:defRPr/>
            </a:pPr>
            <a:endParaRPr kumimoji="0" lang="de-DE" altLang="en-US" sz="2000" b="0" i="1" u="none" strike="noStrike" kern="1200" cap="none" spc="0" normalizeH="0" baseline="0" noProof="0" dirty="0">
              <a:ln>
                <a:noFill/>
              </a:ln>
              <a:solidFill>
                <a:srgbClr val="000000"/>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925513" rtl="0" eaLnBrk="1" fontAlgn="base" latinLnBrk="0" hangingPunct="1">
              <a:lnSpc>
                <a:spcPct val="100000"/>
              </a:lnSpc>
              <a:spcBef>
                <a:spcPts val="0"/>
              </a:spcBef>
              <a:spcAft>
                <a:spcPts val="600"/>
              </a:spcAft>
              <a:buClrTx/>
              <a:buSzTx/>
              <a:buFont typeface="Wingdings" pitchFamily="2" charset="2"/>
              <a:buChar char="§"/>
              <a:tabLst/>
              <a:defRPr/>
            </a:pPr>
            <a:endParaRPr kumimoji="0" lang="de-DE" altLang="en-US" sz="2000" b="0" i="1" u="none" strike="noStrike" kern="1200" cap="none" spc="0" normalizeH="0" baseline="0" noProof="0" dirty="0">
              <a:ln>
                <a:noFill/>
              </a:ln>
              <a:solidFill>
                <a:srgbClr val="808080"/>
              </a:solidFill>
              <a:effectLst/>
              <a:uLnTx/>
              <a:uFillTx/>
              <a:latin typeface="Verdana" pitchFamily="34" charset="0"/>
              <a:ea typeface="Verdana" panose="020B0604030504040204" pitchFamily="34" charset="0"/>
              <a:cs typeface="Verdana" panose="020B0604030504040204" pitchFamily="34" charset="0"/>
            </a:endParaRPr>
          </a:p>
        </p:txBody>
      </p:sp>
      <p:pic>
        <p:nvPicPr>
          <p:cNvPr id="24583"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8693" y="3016751"/>
            <a:ext cx="2117725" cy="276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0444" y="2502777"/>
            <a:ext cx="2646056" cy="2182498"/>
          </a:xfrm>
          <a:prstGeom prst="rect">
            <a:avLst/>
          </a:prstGeom>
        </p:spPr>
      </p:pic>
      <p:pic>
        <p:nvPicPr>
          <p:cNvPr id="16" name="Picture 1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575" y="2863158"/>
            <a:ext cx="3171768" cy="3154472"/>
          </a:xfrm>
          <a:prstGeom prst="rect">
            <a:avLst/>
          </a:prstGeom>
        </p:spPr>
      </p:pic>
    </p:spTree>
    <p:extLst>
      <p:ext uri="{BB962C8B-B14F-4D97-AF65-F5344CB8AC3E}">
        <p14:creationId xmlns:p14="http://schemas.microsoft.com/office/powerpoint/2010/main" val="4258452608"/>
      </p:ext>
    </p:extLst>
  </p:cSld>
  <p:clrMapOvr>
    <a:masterClrMapping/>
  </p:clrMapOvr>
  <p:transition spd="slow" advClick="0" advTm="10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248388"/>
            <a:ext cx="9144000" cy="360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2134" y="3960440"/>
            <a:ext cx="2174159" cy="2162303"/>
          </a:xfrm>
          <a:prstGeom prst="rect">
            <a:avLst/>
          </a:prstGeom>
        </p:spPr>
      </p:pic>
      <p:sp>
        <p:nvSpPr>
          <p:cNvPr id="6" name="Rectangle 2"/>
          <p:cNvSpPr>
            <a:spLocks noChangeArrowheads="1"/>
          </p:cNvSpPr>
          <p:nvPr/>
        </p:nvSpPr>
        <p:spPr bwMode="auto">
          <a:xfrm>
            <a:off x="0" y="1592400"/>
            <a:ext cx="9144000" cy="1412057"/>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p:cNvSpPr txBox="1"/>
          <p:nvPr/>
        </p:nvSpPr>
        <p:spPr>
          <a:xfrm>
            <a:off x="4283284" y="3007829"/>
            <a:ext cx="374241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1600" b="0" i="1" u="none" strike="noStrike" kern="1200" cap="none" spc="0" normalizeH="0" baseline="0" noProof="0" dirty="0">
                <a:ln>
                  <a:noFill/>
                </a:ln>
                <a:solidFill>
                  <a:srgbClr val="000000"/>
                </a:solidFill>
                <a:effectLst/>
                <a:uLnTx/>
                <a:uFillTx/>
                <a:latin typeface="Arial" charset="0"/>
                <a:ea typeface="+mn-ea"/>
                <a:cs typeface="+mn-cs"/>
              </a:rPr>
              <a:t>Realtime readings from fixed and portable instruments displayed on same monitor or PLC</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 Box 3"/>
          <p:cNvSpPr txBox="1">
            <a:spLocks noChangeArrowheads="1"/>
          </p:cNvSpPr>
          <p:nvPr/>
        </p:nvSpPr>
        <p:spPr bwMode="auto">
          <a:xfrm>
            <a:off x="4192130" y="1654105"/>
            <a:ext cx="43749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Tx/>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Wirelessly integrated fixed and portable systems</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endParaRPr kumimoji="0" lang="de-DE" altLang="en-US" sz="2000" b="1" i="1" u="none" strike="noStrike" kern="1200" cap="none" spc="0" normalizeH="0" baseline="0" noProof="0" dirty="0">
              <a:ln>
                <a:noFill/>
              </a:ln>
              <a:solidFill>
                <a:srgbClr val="0099CC"/>
              </a:solidFill>
              <a:effectLst/>
              <a:uLnTx/>
              <a:uFillTx/>
              <a:latin typeface="Arial"/>
              <a:ea typeface="+mn-ea"/>
              <a:cs typeface="+mn-cs"/>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510" y="0"/>
            <a:ext cx="3285366" cy="5038040"/>
          </a:xfrm>
          <a:prstGeom prst="rect">
            <a:avLst/>
          </a:prstGeom>
        </p:spPr>
      </p:pic>
      <p:sp>
        <p:nvSpPr>
          <p:cNvPr id="12" name="TextBox 11"/>
          <p:cNvSpPr txBox="1"/>
          <p:nvPr/>
        </p:nvSpPr>
        <p:spPr>
          <a:xfrm>
            <a:off x="4192130" y="2298428"/>
            <a:ext cx="426493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rgbClr val="000000"/>
                </a:solidFill>
                <a:effectLst/>
                <a:uLnTx/>
                <a:uFillTx/>
                <a:latin typeface="Arial" charset="0"/>
                <a:ea typeface="+mn-ea"/>
                <a:cs typeface="+mn-cs"/>
              </a:rPr>
              <a:t>Fixed gas transmitters equipped with WILAN or ISM RF gateways</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A screenshot of a cellphone&#10;&#10;Description automatically generated">
            <a:extLst>
              <a:ext uri="{FF2B5EF4-FFF2-40B4-BE49-F238E27FC236}">
                <a16:creationId xmlns:a16="http://schemas.microsoft.com/office/drawing/2014/main" id="{A04260ED-71DB-47ED-AB44-17829E750F1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52" t="3261" r="64960" b="27681"/>
          <a:stretch/>
        </p:blipFill>
        <p:spPr>
          <a:xfrm>
            <a:off x="4946563" y="3838826"/>
            <a:ext cx="1318668" cy="3058574"/>
          </a:xfrm>
          <a:prstGeom prst="rect">
            <a:avLst/>
          </a:prstGeom>
        </p:spPr>
      </p:pic>
      <p:pic>
        <p:nvPicPr>
          <p:cNvPr id="11" name="Picture 10" descr="A screenshot of a cellphone&#10;&#10;Description automatically generated">
            <a:extLst>
              <a:ext uri="{FF2B5EF4-FFF2-40B4-BE49-F238E27FC236}">
                <a16:creationId xmlns:a16="http://schemas.microsoft.com/office/drawing/2014/main" id="{4C2B5B27-B061-41BE-ACB6-FD92E4D3588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2552" t="3261" r="1552" b="27681"/>
          <a:stretch/>
        </p:blipFill>
        <p:spPr>
          <a:xfrm>
            <a:off x="5739572" y="4185333"/>
            <a:ext cx="2174955" cy="3302505"/>
          </a:xfrm>
          <a:prstGeom prst="rect">
            <a:avLst/>
          </a:prstGeom>
        </p:spPr>
      </p:pic>
    </p:spTree>
    <p:extLst>
      <p:ext uri="{BB962C8B-B14F-4D97-AF65-F5344CB8AC3E}">
        <p14:creationId xmlns:p14="http://schemas.microsoft.com/office/powerpoint/2010/main" val="159790508"/>
      </p:ext>
    </p:extLst>
  </p:cSld>
  <p:clrMapOvr>
    <a:masterClrMapping/>
  </p:clrMapOvr>
  <p:transition spd="slow" advClick="0" advTm="10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578416"/>
            <a:ext cx="9144000" cy="1127950"/>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Rectangle 4"/>
          <p:cNvSpPr>
            <a:spLocks noGrp="1" noChangeArrowheads="1"/>
          </p:cNvSpPr>
          <p:nvPr>
            <p:ph type="title" idx="4294967295"/>
          </p:nvPr>
        </p:nvSpPr>
        <p:spPr bwMode="auto">
          <a:xfrm>
            <a:off x="437356" y="583747"/>
            <a:ext cx="8336530" cy="842282"/>
          </a:xfrm>
          <a:prstGeom prst="rect">
            <a:avLst/>
          </a:prstGeom>
          <a:ln>
            <a:miter lim="800000"/>
            <a:headEnd/>
            <a:tailEnd/>
          </a:ln>
        </p:spPr>
        <p:txBody>
          <a:bodyPr/>
          <a:lstStyle/>
          <a:p>
            <a:pPr algn="l">
              <a:defRPr/>
            </a:pPr>
            <a:r>
              <a:rPr lang="de-DE" sz="2000" b="1" dirty="0">
                <a:solidFill>
                  <a:srgbClr val="3399CC"/>
                </a:solidFill>
              </a:rPr>
              <a:t>GMA200 Visualization Software</a:t>
            </a:r>
            <a:br>
              <a:rPr lang="de-DE" sz="2000" dirty="0">
                <a:solidFill>
                  <a:srgbClr val="3399CC"/>
                </a:solidFill>
              </a:rPr>
            </a:br>
            <a:r>
              <a:rPr lang="de-DE" sz="1800" i="1" dirty="0">
                <a:solidFill>
                  <a:schemeClr val="tx1"/>
                </a:solidFill>
              </a:rPr>
              <a:t>Comprehensive system information via digital gateway – Overall system view </a:t>
            </a: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370798"/>
            <a:ext cx="7854269" cy="424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889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323749"/>
            <a:ext cx="8001000" cy="43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ChangeArrowheads="1"/>
          </p:cNvSpPr>
          <p:nvPr/>
        </p:nvSpPr>
        <p:spPr bwMode="auto">
          <a:xfrm>
            <a:off x="0" y="578416"/>
            <a:ext cx="9144000" cy="1127950"/>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4"/>
          <p:cNvSpPr txBox="1">
            <a:spLocks noChangeArrowheads="1"/>
          </p:cNvSpPr>
          <p:nvPr/>
        </p:nvSpPr>
        <p:spPr bwMode="auto">
          <a:xfrm>
            <a:off x="437356" y="583747"/>
            <a:ext cx="8336530" cy="842282"/>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3399CC"/>
                </a:solidFill>
                <a:effectLst/>
                <a:uLnTx/>
                <a:uFillTx/>
                <a:latin typeface="Arial"/>
                <a:ea typeface="+mj-ea"/>
                <a:cs typeface="+mj-cs"/>
              </a:rPr>
              <a:t>GMA200 Visualization Software</a:t>
            </a:r>
            <a:br>
              <a:rPr kumimoji="0" lang="de-DE" sz="2000" b="0" i="0" u="none" strike="noStrike" kern="0" cap="none" spc="0" normalizeH="0" baseline="0" noProof="0" dirty="0">
                <a:ln>
                  <a:noFill/>
                </a:ln>
                <a:solidFill>
                  <a:srgbClr val="3399CC"/>
                </a:solidFill>
                <a:effectLst/>
                <a:uLnTx/>
                <a:uFillTx/>
                <a:latin typeface="Arial"/>
                <a:ea typeface="+mj-ea"/>
                <a:cs typeface="+mj-cs"/>
              </a:rPr>
            </a:br>
            <a:r>
              <a:rPr kumimoji="0" lang="de-DE" sz="1800" b="0" i="1" u="none" strike="noStrike" kern="0" cap="none" spc="0" normalizeH="0" baseline="0" noProof="0" dirty="0">
                <a:ln>
                  <a:noFill/>
                </a:ln>
                <a:solidFill>
                  <a:srgbClr val="000000"/>
                </a:solidFill>
                <a:effectLst/>
                <a:uLnTx/>
                <a:uFillTx/>
                <a:latin typeface="Arial"/>
                <a:ea typeface="+mj-ea"/>
                <a:cs typeface="+mj-cs"/>
              </a:rPr>
              <a:t>Overall system view with high alarm (alarm 2) condition </a:t>
            </a:r>
          </a:p>
        </p:txBody>
      </p:sp>
    </p:spTree>
    <p:extLst>
      <p:ext uri="{BB962C8B-B14F-4D97-AF65-F5344CB8AC3E}">
        <p14:creationId xmlns:p14="http://schemas.microsoft.com/office/powerpoint/2010/main" val="357224504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592399"/>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3" name="Text Box 3"/>
          <p:cNvSpPr txBox="1">
            <a:spLocks noChangeArrowheads="1"/>
          </p:cNvSpPr>
          <p:nvPr/>
        </p:nvSpPr>
        <p:spPr bwMode="auto">
          <a:xfrm>
            <a:off x="611191" y="1686308"/>
            <a:ext cx="3836983"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GfG Instrumentation</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endParaRPr kumimoji="0" lang="de-DE" altLang="en-US" sz="800" b="1" i="1" u="none" strike="noStrike" kern="1200" cap="none" spc="0" normalizeH="0" baseline="0" noProof="0" dirty="0">
              <a:ln>
                <a:noFill/>
              </a:ln>
              <a:solidFill>
                <a:srgbClr val="0099CC"/>
              </a:solidFill>
              <a:effectLst/>
              <a:uLnTx/>
              <a:uFillTx/>
              <a:latin typeface="Arial"/>
              <a:ea typeface="+mn-ea"/>
              <a:cs typeface="+mn-cs"/>
            </a:endParaRPr>
          </a:p>
          <a:p>
            <a:pPr marL="0" marR="0" lvl="1" indent="-285750" algn="l" defTabSz="925513"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mn-ea"/>
                <a:cs typeface="+mn-cs"/>
              </a:rPr>
              <a:t>G888 / G999 product introduction</a:t>
            </a:r>
          </a:p>
          <a:p>
            <a:pPr marL="0" marR="0" lvl="0" indent="0" algn="l" defTabSz="925513" rtl="0" eaLnBrk="1" fontAlgn="base" latinLnBrk="0" hangingPunct="1">
              <a:lnSpc>
                <a:spcPct val="100000"/>
              </a:lnSpc>
              <a:spcBef>
                <a:spcPct val="20000"/>
              </a:spcBef>
              <a:spcAft>
                <a:spcPct val="0"/>
              </a:spcAft>
              <a:buClrTx/>
              <a:buSzTx/>
              <a:buFontTx/>
              <a:buNone/>
              <a:tabLst/>
              <a:defRPr/>
            </a:pPr>
            <a:endParaRPr kumimoji="0" lang="de-DE" altLang="en-US" sz="2000" b="0" i="0" u="none" strike="noStrike" kern="1200" cap="none" spc="0" normalizeH="0" baseline="0" noProof="0" dirty="0">
              <a:ln>
                <a:noFill/>
              </a:ln>
              <a:solidFill>
                <a:srgbClr val="808080"/>
              </a:solidFill>
              <a:effectLst/>
              <a:uLnTx/>
              <a:uFillTx/>
              <a:latin typeface="Verdana" pitchFamily="34" charset="0"/>
              <a:ea typeface="+mn-ea"/>
              <a:cs typeface="+mn-cs"/>
            </a:endParaRPr>
          </a:p>
        </p:txBody>
      </p:sp>
      <p:grpSp>
        <p:nvGrpSpPr>
          <p:cNvPr id="6" name="Group 5">
            <a:extLst>
              <a:ext uri="{FF2B5EF4-FFF2-40B4-BE49-F238E27FC236}">
                <a16:creationId xmlns:a16="http://schemas.microsoft.com/office/drawing/2014/main" id="{92A7F963-4636-4806-BBD3-A3454A811299}"/>
              </a:ext>
            </a:extLst>
          </p:cNvPr>
          <p:cNvGrpSpPr>
            <a:grpSpLocks noChangeAspect="1"/>
          </p:cNvGrpSpPr>
          <p:nvPr/>
        </p:nvGrpSpPr>
        <p:grpSpPr>
          <a:xfrm>
            <a:off x="4844561" y="560730"/>
            <a:ext cx="3631223" cy="5071654"/>
            <a:chOff x="0" y="560730"/>
            <a:chExt cx="3640015" cy="5083933"/>
          </a:xfrm>
        </p:grpSpPr>
        <p:pic>
          <p:nvPicPr>
            <p:cNvPr id="7" name="Picture 6" descr="A close up of a device&#10;&#10;Description automatically generated">
              <a:extLst>
                <a:ext uri="{FF2B5EF4-FFF2-40B4-BE49-F238E27FC236}">
                  <a16:creationId xmlns:a16="http://schemas.microsoft.com/office/drawing/2014/main" id="{3F8EB8F3-9BC1-4941-8DDA-39C2999FCDB0}"/>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96" r="39423" b="22389"/>
            <a:stretch/>
          </p:blipFill>
          <p:spPr>
            <a:xfrm>
              <a:off x="1310054" y="560730"/>
              <a:ext cx="2329961" cy="4723439"/>
            </a:xfrm>
            <a:prstGeom prst="rect">
              <a:avLst/>
            </a:prstGeom>
          </p:spPr>
        </p:pic>
        <p:pic>
          <p:nvPicPr>
            <p:cNvPr id="8" name="Picture 7" descr="A picture containing cellphone&#10;&#10;Description automatically generated">
              <a:extLst>
                <a:ext uri="{FF2B5EF4-FFF2-40B4-BE49-F238E27FC236}">
                  <a16:creationId xmlns:a16="http://schemas.microsoft.com/office/drawing/2014/main" id="{A25A45C5-98CD-495C-87BC-C5D86DF84D9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500" t="13595" r="35577" b="23274"/>
            <a:stretch/>
          </p:blipFill>
          <p:spPr>
            <a:xfrm>
              <a:off x="0" y="1802423"/>
              <a:ext cx="2461846" cy="3842240"/>
            </a:xfrm>
            <a:prstGeom prst="rect">
              <a:avLst/>
            </a:prstGeom>
          </p:spPr>
        </p:pic>
      </p:grpSp>
    </p:spTree>
    <p:extLst>
      <p:ext uri="{BB962C8B-B14F-4D97-AF65-F5344CB8AC3E}">
        <p14:creationId xmlns:p14="http://schemas.microsoft.com/office/powerpoint/2010/main" val="1632082934"/>
      </p:ext>
    </p:extLst>
  </p:cSld>
  <p:clrMapOvr>
    <a:masterClrMapping/>
  </p:clrMapOvr>
  <p:transition spd="slow" advClick="0" advTm="1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592399"/>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458" name="Text Box 2"/>
          <p:cNvSpPr txBox="1">
            <a:spLocks noChangeArrowheads="1"/>
          </p:cNvSpPr>
          <p:nvPr/>
        </p:nvSpPr>
        <p:spPr bwMode="auto">
          <a:xfrm>
            <a:off x="5878578" y="4942501"/>
            <a:ext cx="21442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G460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1 - 7 gas detector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1" u="none" strike="noStrike" kern="1200" cap="none" spc="0" normalizeH="0" baseline="0" noProof="0" dirty="0">
              <a:ln>
                <a:noFill/>
              </a:ln>
              <a:solidFill>
                <a:schemeClr val="bg1"/>
              </a:solidFill>
              <a:effectLst/>
              <a:uLnTx/>
              <a:uFillTx/>
              <a:latin typeface="Arial" charset="0"/>
              <a:ea typeface="+mn-ea"/>
              <a:cs typeface="+mn-cs"/>
            </a:endParaRPr>
          </a:p>
        </p:txBody>
      </p:sp>
      <p:sp>
        <p:nvSpPr>
          <p:cNvPr id="19459" name="Text Box 3"/>
          <p:cNvSpPr txBox="1">
            <a:spLocks noChangeArrowheads="1"/>
          </p:cNvSpPr>
          <p:nvPr/>
        </p:nvSpPr>
        <p:spPr bwMode="auto">
          <a:xfrm>
            <a:off x="3699339" y="4972050"/>
            <a:ext cx="16685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G450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4-gas detector</a:t>
            </a:r>
          </a:p>
        </p:txBody>
      </p:sp>
      <p:sp>
        <p:nvSpPr>
          <p:cNvPr id="19460" name="Text Box 4"/>
          <p:cNvSpPr txBox="1">
            <a:spLocks noChangeArrowheads="1"/>
          </p:cNvSpPr>
          <p:nvPr/>
        </p:nvSpPr>
        <p:spPr bwMode="auto">
          <a:xfrm>
            <a:off x="1168400" y="4973638"/>
            <a:ext cx="219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Micro IV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chemeClr val="bg1"/>
                </a:solidFill>
                <a:effectLst/>
                <a:uLnTx/>
                <a:uFillTx/>
                <a:latin typeface="Arial" charset="0"/>
                <a:ea typeface="+mn-ea"/>
                <a:cs typeface="+mn-cs"/>
              </a:rPr>
              <a:t>single-gas detector</a:t>
            </a:r>
          </a:p>
        </p:txBody>
      </p:sp>
      <p:sp>
        <p:nvSpPr>
          <p:cNvPr id="19461" name="Rectangle 5"/>
          <p:cNvSpPr>
            <a:spLocks noGrp="1" noChangeArrowheads="1"/>
          </p:cNvSpPr>
          <p:nvPr>
            <p:ph type="title"/>
          </p:nvPr>
        </p:nvSpPr>
        <p:spPr>
          <a:xfrm>
            <a:off x="1689955" y="397291"/>
            <a:ext cx="6756400" cy="812799"/>
          </a:xfrm>
        </p:spPr>
        <p:txBody>
          <a:bodyPr/>
          <a:lstStyle/>
          <a:p>
            <a:r>
              <a:rPr lang="de-DE" sz="2000" dirty="0">
                <a:solidFill>
                  <a:srgbClr val="3399CC"/>
                </a:solidFill>
              </a:rPr>
              <a:t>Leading GfG portable gas detectors</a:t>
            </a:r>
            <a:endParaRPr lang="en-US" sz="2000" dirty="0">
              <a:solidFill>
                <a:srgbClr val="3399CC"/>
              </a:solidFill>
            </a:endParaRPr>
          </a:p>
        </p:txBody>
      </p:sp>
      <p:pic>
        <p:nvPicPr>
          <p:cNvPr id="19464" name="Picture 12" descr="MicroIV Kopie OL"/>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511133">
            <a:off x="1154113" y="1765304"/>
            <a:ext cx="2049462"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59" t="13593" r="7500" b="26405"/>
          <a:stretch>
            <a:fillRect/>
          </a:stretch>
        </p:blipFill>
        <p:spPr bwMode="auto">
          <a:xfrm rot="17767552">
            <a:off x="5407795" y="2053813"/>
            <a:ext cx="3608663" cy="236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4681" y="946297"/>
            <a:ext cx="2848878" cy="3945744"/>
          </a:xfrm>
          <a:prstGeom prst="rect">
            <a:avLst/>
          </a:prstGeom>
        </p:spPr>
      </p:pic>
    </p:spTree>
    <p:extLst>
      <p:ext uri="{BB962C8B-B14F-4D97-AF65-F5344CB8AC3E}">
        <p14:creationId xmlns:p14="http://schemas.microsoft.com/office/powerpoint/2010/main" val="2613649774"/>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7"/>
          <p:cNvSpPr>
            <a:spLocks noChangeShapeType="1"/>
          </p:cNvSpPr>
          <p:nvPr/>
        </p:nvSpPr>
        <p:spPr bwMode="auto">
          <a:xfrm>
            <a:off x="0" y="990600"/>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7172" name="Text Box 2"/>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7173" name="Rectangle 3"/>
          <p:cNvSpPr>
            <a:spLocks noChangeArrowheads="1"/>
          </p:cNvSpPr>
          <p:nvPr/>
        </p:nvSpPr>
        <p:spPr bwMode="auto">
          <a:xfrm>
            <a:off x="-109538" y="1149353"/>
            <a:ext cx="9144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7174" name="Rectangle 4"/>
          <p:cNvSpPr>
            <a:spLocks noGrp="1" noChangeArrowheads="1"/>
          </p:cNvSpPr>
          <p:nvPr>
            <p:ph type="title"/>
          </p:nvPr>
        </p:nvSpPr>
        <p:spPr>
          <a:xfrm>
            <a:off x="1795463" y="-15872"/>
            <a:ext cx="6629400" cy="812799"/>
          </a:xfrm>
        </p:spPr>
        <p:txBody>
          <a:bodyPr/>
          <a:lstStyle/>
          <a:p>
            <a:r>
              <a:rPr lang="en-US" sz="2000" dirty="0">
                <a:solidFill>
                  <a:srgbClr val="0099CC"/>
                </a:solidFill>
              </a:rPr>
              <a:t>G450 / G460 Multi-Gas Detector</a:t>
            </a:r>
          </a:p>
        </p:txBody>
      </p:sp>
      <p:sp>
        <p:nvSpPr>
          <p:cNvPr id="7175" name="Rectangle 5"/>
          <p:cNvSpPr>
            <a:spLocks noGrp="1" noChangeArrowheads="1"/>
          </p:cNvSpPr>
          <p:nvPr>
            <p:ph type="body" idx="1"/>
          </p:nvPr>
        </p:nvSpPr>
        <p:spPr>
          <a:xfrm>
            <a:off x="792163" y="1179513"/>
            <a:ext cx="3841383" cy="4386018"/>
          </a:xfrm>
        </p:spPr>
        <p:txBody>
          <a:bodyPr/>
          <a:lstStyle/>
          <a:p>
            <a:pPr>
              <a:spcBef>
                <a:spcPct val="0"/>
              </a:spcBef>
              <a:spcAft>
                <a:spcPts val="1800"/>
              </a:spcAft>
            </a:pPr>
            <a:r>
              <a:rPr lang="de-DE" sz="1800" b="0" dirty="0"/>
              <a:t>Interchangeable rechargeable (NiMH) or alkaline battery packs last over 20 hours per charge</a:t>
            </a:r>
          </a:p>
          <a:p>
            <a:pPr>
              <a:spcBef>
                <a:spcPct val="0"/>
              </a:spcBef>
              <a:spcAft>
                <a:spcPts val="1800"/>
              </a:spcAft>
            </a:pPr>
            <a:r>
              <a:rPr lang="de-DE" sz="1800" b="0" dirty="0"/>
              <a:t>Top-mounted, three color, full graphics LCD </a:t>
            </a:r>
          </a:p>
          <a:p>
            <a:pPr>
              <a:spcBef>
                <a:spcPct val="0"/>
              </a:spcBef>
              <a:spcAft>
                <a:spcPts val="1800"/>
              </a:spcAft>
            </a:pPr>
            <a:r>
              <a:rPr lang="de-DE" sz="1800" b="0" dirty="0"/>
              <a:t>Durable IP-67 water resistant design </a:t>
            </a:r>
          </a:p>
          <a:p>
            <a:pPr>
              <a:spcBef>
                <a:spcPct val="0"/>
              </a:spcBef>
              <a:spcAft>
                <a:spcPts val="1800"/>
              </a:spcAft>
              <a:buFont typeface="Wingdings" pitchFamily="2" charset="2"/>
              <a:buChar char="§"/>
            </a:pPr>
            <a:r>
              <a:rPr lang="de-DE" sz="1800" b="0" dirty="0"/>
              <a:t>Rated for continuous use in       –30</a:t>
            </a:r>
            <a:r>
              <a:rPr lang="en-US" sz="1800" b="0" dirty="0">
                <a:cs typeface="Arial" charset="0"/>
              </a:rPr>
              <a:t>°C temperatures </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308" t="14808" r="33077" b="9616"/>
          <a:stretch/>
        </p:blipFill>
        <p:spPr>
          <a:xfrm>
            <a:off x="4475285" y="1169376"/>
            <a:ext cx="4536832" cy="4607169"/>
          </a:xfrm>
          <a:prstGeom prst="rect">
            <a:avLst/>
          </a:prstGeom>
        </p:spPr>
      </p:pic>
    </p:spTree>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33350" y="1495429"/>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5123" name="Rectangle 3"/>
          <p:cNvSpPr>
            <a:spLocks noChangeArrowheads="1"/>
          </p:cNvSpPr>
          <p:nvPr/>
        </p:nvSpPr>
        <p:spPr bwMode="auto">
          <a:xfrm>
            <a:off x="1690688" y="1190628"/>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5124" name="Rectangle 4"/>
          <p:cNvSpPr>
            <a:spLocks noGrp="1" noChangeArrowheads="1"/>
          </p:cNvSpPr>
          <p:nvPr>
            <p:ph type="title"/>
          </p:nvPr>
        </p:nvSpPr>
        <p:spPr>
          <a:xfrm>
            <a:off x="2030417" y="17466"/>
            <a:ext cx="4694237" cy="812799"/>
          </a:xfrm>
        </p:spPr>
        <p:txBody>
          <a:bodyPr/>
          <a:lstStyle/>
          <a:p>
            <a:r>
              <a:rPr lang="en-US" sz="2000" dirty="0">
                <a:solidFill>
                  <a:srgbClr val="0099CC"/>
                </a:solidFill>
              </a:rPr>
              <a:t>G460 Multi-gas Monitor</a:t>
            </a:r>
          </a:p>
        </p:txBody>
      </p:sp>
      <p:sp>
        <p:nvSpPr>
          <p:cNvPr id="5125" name="Rectangle 5"/>
          <p:cNvSpPr>
            <a:spLocks noGrp="1" noChangeArrowheads="1"/>
          </p:cNvSpPr>
          <p:nvPr>
            <p:ph type="body" idx="1"/>
          </p:nvPr>
        </p:nvSpPr>
        <p:spPr>
          <a:xfrm>
            <a:off x="176216" y="1190628"/>
            <a:ext cx="4625975" cy="5002213"/>
          </a:xfrm>
        </p:spPr>
        <p:txBody>
          <a:bodyPr/>
          <a:lstStyle/>
          <a:p>
            <a:pPr>
              <a:spcBef>
                <a:spcPct val="0"/>
              </a:spcBef>
              <a:spcAft>
                <a:spcPct val="70000"/>
              </a:spcAft>
            </a:pPr>
            <a:r>
              <a:rPr lang="en-US" sz="1800" b="0" dirty="0"/>
              <a:t>Up to SEVEN channels detection</a:t>
            </a:r>
          </a:p>
          <a:p>
            <a:pPr>
              <a:spcBef>
                <a:spcPct val="0"/>
              </a:spcBef>
              <a:spcAft>
                <a:spcPct val="70000"/>
              </a:spcAft>
            </a:pPr>
            <a:r>
              <a:rPr lang="en-US" sz="1800" b="0" dirty="0"/>
              <a:t>Comprehensive range of interchangeable smart sensors:</a:t>
            </a:r>
          </a:p>
          <a:p>
            <a:pPr lvl="1">
              <a:spcBef>
                <a:spcPct val="0"/>
              </a:spcBef>
              <a:spcAft>
                <a:spcPct val="70000"/>
              </a:spcAft>
            </a:pPr>
            <a:r>
              <a:rPr lang="en-US" sz="1800" b="0" dirty="0"/>
              <a:t>O</a:t>
            </a:r>
            <a:r>
              <a:rPr lang="en-US" sz="1800" b="0" baseline="-25000" dirty="0"/>
              <a:t>2</a:t>
            </a:r>
            <a:r>
              <a:rPr lang="en-US" sz="1800" b="0" dirty="0"/>
              <a:t> standard warranty:  5-year</a:t>
            </a:r>
          </a:p>
          <a:p>
            <a:pPr lvl="1">
              <a:spcBef>
                <a:spcPct val="0"/>
              </a:spcBef>
              <a:spcAft>
                <a:spcPct val="70000"/>
              </a:spcAft>
            </a:pPr>
            <a:r>
              <a:rPr lang="en-US" sz="1800" b="0" dirty="0"/>
              <a:t>LEL, CO, H</a:t>
            </a:r>
            <a:r>
              <a:rPr lang="en-US" sz="1800" b="0" baseline="-25000" dirty="0"/>
              <a:t>2</a:t>
            </a:r>
            <a:r>
              <a:rPr lang="en-US" sz="1800" b="0" dirty="0"/>
              <a:t>S:  3-year warranty</a:t>
            </a:r>
          </a:p>
          <a:p>
            <a:pPr lvl="1">
              <a:spcBef>
                <a:spcPct val="0"/>
              </a:spcBef>
              <a:spcAft>
                <a:spcPct val="70000"/>
              </a:spcAft>
            </a:pPr>
            <a:r>
              <a:rPr lang="en-US" sz="1800" b="0" dirty="0"/>
              <a:t>IR LEL gas: 3-year warranty</a:t>
            </a:r>
          </a:p>
          <a:p>
            <a:pPr lvl="1">
              <a:spcBef>
                <a:spcPct val="0"/>
              </a:spcBef>
              <a:spcAft>
                <a:spcPct val="70000"/>
              </a:spcAft>
            </a:pPr>
            <a:r>
              <a:rPr lang="en-US" sz="1800" b="0" dirty="0"/>
              <a:t>IR CO</a:t>
            </a:r>
            <a:r>
              <a:rPr lang="en-US" sz="1800" b="0" baseline="-25000" dirty="0"/>
              <a:t>2</a:t>
            </a:r>
            <a:r>
              <a:rPr lang="en-US" sz="1800" b="0" dirty="0"/>
              <a:t>: 3-year warranty</a:t>
            </a:r>
          </a:p>
          <a:p>
            <a:pPr lvl="1">
              <a:spcBef>
                <a:spcPct val="0"/>
              </a:spcBef>
              <a:spcAft>
                <a:spcPct val="70000"/>
              </a:spcAft>
            </a:pPr>
            <a:r>
              <a:rPr lang="en-US" sz="1800" b="0" dirty="0"/>
              <a:t>Available with PID and wide selection of substance-specific toxic gas sensors </a:t>
            </a:r>
          </a:p>
        </p:txBody>
      </p:sp>
      <p:sp>
        <p:nvSpPr>
          <p:cNvPr id="5126" name="Line 6"/>
          <p:cNvSpPr>
            <a:spLocks noChangeShapeType="1"/>
          </p:cNvSpPr>
          <p:nvPr/>
        </p:nvSpPr>
        <p:spPr bwMode="auto">
          <a:xfrm>
            <a:off x="0" y="990600"/>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5127"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459" t="13593" r="7500" b="26405"/>
          <a:stretch>
            <a:fillRect/>
          </a:stretch>
        </p:blipFill>
        <p:spPr bwMode="auto">
          <a:xfrm rot="-3048115">
            <a:off x="4456113" y="1303338"/>
            <a:ext cx="43815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Line 7"/>
          <p:cNvSpPr>
            <a:spLocks noChangeShapeType="1"/>
          </p:cNvSpPr>
          <p:nvPr/>
        </p:nvSpPr>
        <p:spPr bwMode="auto">
          <a:xfrm>
            <a:off x="0" y="990600"/>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4098" name="Text Box 2"/>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4099" name="Rectangle 3"/>
          <p:cNvSpPr>
            <a:spLocks noChangeArrowheads="1"/>
          </p:cNvSpPr>
          <p:nvPr/>
        </p:nvSpPr>
        <p:spPr bwMode="auto">
          <a:xfrm>
            <a:off x="-109538" y="1149353"/>
            <a:ext cx="9144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4101" name="Rectangle 5"/>
          <p:cNvSpPr>
            <a:spLocks noGrp="1" noChangeArrowheads="1"/>
          </p:cNvSpPr>
          <p:nvPr>
            <p:ph type="body" idx="1"/>
          </p:nvPr>
        </p:nvSpPr>
        <p:spPr>
          <a:xfrm>
            <a:off x="673100" y="1152525"/>
            <a:ext cx="4965700" cy="2997200"/>
          </a:xfrm>
        </p:spPr>
        <p:txBody>
          <a:bodyPr/>
          <a:lstStyle/>
          <a:p>
            <a:pPr>
              <a:spcBef>
                <a:spcPct val="0"/>
              </a:spcBef>
              <a:spcAft>
                <a:spcPts val="1200"/>
              </a:spcAft>
            </a:pPr>
            <a:r>
              <a:rPr lang="de-DE" sz="1800" b="0" dirty="0"/>
              <a:t>One to four sensors</a:t>
            </a:r>
          </a:p>
          <a:p>
            <a:pPr>
              <a:spcBef>
                <a:spcPct val="0"/>
              </a:spcBef>
              <a:spcAft>
                <a:spcPts val="1200"/>
              </a:spcAft>
            </a:pPr>
            <a:r>
              <a:rPr lang="de-DE" sz="1800" b="0" dirty="0"/>
              <a:t>Full 3-year warranty on all sensors</a:t>
            </a:r>
          </a:p>
          <a:p>
            <a:pPr>
              <a:spcBef>
                <a:spcPct val="0"/>
              </a:spcBef>
              <a:spcAft>
                <a:spcPts val="1200"/>
              </a:spcAft>
            </a:pPr>
            <a:r>
              <a:rPr lang="de-DE" sz="1800" b="0" dirty="0"/>
              <a:t>Interchangeable rechargeable (NiMH) or alkaline battery packs provide over 20 hours of continuous operation</a:t>
            </a:r>
          </a:p>
          <a:p>
            <a:pPr>
              <a:spcBef>
                <a:spcPct val="0"/>
              </a:spcBef>
              <a:spcAft>
                <a:spcPts val="1200"/>
              </a:spcAft>
            </a:pPr>
            <a:r>
              <a:rPr lang="de-DE" sz="1800" b="0" dirty="0"/>
              <a:t>Super durable IP-67 water resistant design </a:t>
            </a:r>
          </a:p>
          <a:p>
            <a:pPr>
              <a:spcBef>
                <a:spcPct val="0"/>
              </a:spcBef>
              <a:spcAft>
                <a:spcPts val="1200"/>
              </a:spcAft>
            </a:pPr>
            <a:r>
              <a:rPr lang="de-DE" sz="1800" b="0" dirty="0"/>
              <a:t>Extremely cost effective pricing!</a:t>
            </a:r>
          </a:p>
        </p:txBody>
      </p:sp>
      <p:pic>
        <p:nvPicPr>
          <p:cNvPr id="4102" name="Picture 6"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9789" y="1003171"/>
            <a:ext cx="2864192" cy="476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sp>
        <p:nvSpPr>
          <p:cNvPr id="4100" name="Rectangle 4"/>
          <p:cNvSpPr>
            <a:spLocks noGrp="1" noChangeArrowheads="1"/>
          </p:cNvSpPr>
          <p:nvPr>
            <p:ph type="title"/>
          </p:nvPr>
        </p:nvSpPr>
        <p:spPr>
          <a:xfrm>
            <a:off x="1795463" y="107216"/>
            <a:ext cx="6629400" cy="812799"/>
          </a:xfrm>
        </p:spPr>
        <p:txBody>
          <a:bodyPr/>
          <a:lstStyle/>
          <a:p>
            <a:r>
              <a:rPr lang="en-US" sz="2000" dirty="0">
                <a:solidFill>
                  <a:srgbClr val="0099CC"/>
                </a:solidFill>
              </a:rPr>
              <a:t>G450 Confined Space Gas Detector</a:t>
            </a:r>
          </a:p>
        </p:txBody>
      </p:sp>
      <p:pic>
        <p:nvPicPr>
          <p:cNvPr id="8"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33" t="8169"/>
          <a:stretch/>
        </p:blipFill>
        <p:spPr>
          <a:xfrm>
            <a:off x="1914525" y="3897593"/>
            <a:ext cx="4019549" cy="2741332"/>
          </a:xfrm>
          <a:prstGeom prst="rect">
            <a:avLst/>
          </a:prstGeom>
        </p:spPr>
      </p:pic>
    </p:spTree>
    <p:extLst>
      <p:ext uri="{BB962C8B-B14F-4D97-AF65-F5344CB8AC3E}">
        <p14:creationId xmlns:p14="http://schemas.microsoft.com/office/powerpoint/2010/main" val="3423676732"/>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0" y="935772"/>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7" name="Picture 7" descr="G400-MP2_0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499" l="317" r="96197">
                        <a14:foregroundMark x1="30111" y1="38915" x2="28685" y2="115"/>
                        <a14:foregroundMark x1="34390" y1="98614" x2="317" y2="82333"/>
                        <a14:foregroundMark x1="5388" y1="54965" x2="26624" y2="51039"/>
                        <a14:foregroundMark x1="28685" y1="50115" x2="27417" y2="115"/>
                        <a14:foregroundMark x1="94453" y1="88684" x2="96197" y2="56120"/>
                      </a14:backgroundRemoval>
                    </a14:imgEffect>
                  </a14:imgLayer>
                </a14:imgProps>
              </a:ext>
              <a:ext uri="{28A0092B-C50C-407E-A947-70E740481C1C}">
                <a14:useLocalDpi xmlns:a14="http://schemas.microsoft.com/office/drawing/2010/main" val="0"/>
              </a:ext>
            </a:extLst>
          </a:blip>
          <a:srcRect/>
          <a:stretch>
            <a:fillRect/>
          </a:stretch>
        </p:blipFill>
        <p:spPr bwMode="auto">
          <a:xfrm rot="21184622">
            <a:off x="6648144" y="1980786"/>
            <a:ext cx="1714060" cy="2353201"/>
          </a:xfrm>
          <a:prstGeom prst="rect">
            <a:avLst/>
          </a:prstGeom>
          <a:noFill/>
          <a:ln>
            <a:noFill/>
          </a:ln>
        </p:spPr>
      </p:pic>
      <p:pic>
        <p:nvPicPr>
          <p:cNvPr id="2"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80"/>
          <a:stretch/>
        </p:blipFill>
        <p:spPr>
          <a:xfrm>
            <a:off x="0" y="376972"/>
            <a:ext cx="8414238" cy="6096001"/>
          </a:xfrm>
          <a:prstGeom prst="rect">
            <a:avLst/>
          </a:prstGeom>
        </p:spPr>
      </p:pic>
      <p:pic>
        <p:nvPicPr>
          <p:cNvPr id="3" name="Picture 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76972"/>
            <a:ext cx="9144000" cy="6096001"/>
          </a:xfrm>
          <a:prstGeom prst="rect">
            <a:avLst/>
          </a:prstGeom>
        </p:spPr>
      </p:pic>
      <p:sp>
        <p:nvSpPr>
          <p:cNvPr id="10244" name="Rectangle 4"/>
          <p:cNvSpPr>
            <a:spLocks noGrp="1" noChangeArrowheads="1"/>
          </p:cNvSpPr>
          <p:nvPr>
            <p:ph type="title"/>
          </p:nvPr>
        </p:nvSpPr>
        <p:spPr>
          <a:xfrm>
            <a:off x="173212" y="280174"/>
            <a:ext cx="4785495" cy="495300"/>
          </a:xfrm>
        </p:spPr>
        <p:txBody>
          <a:bodyPr/>
          <a:lstStyle/>
          <a:p>
            <a:r>
              <a:rPr lang="en-US" sz="2000" dirty="0">
                <a:solidFill>
                  <a:srgbClr val="0099CC"/>
                </a:solidFill>
              </a:rPr>
              <a:t>G450 / G460 Motorized Pump</a:t>
            </a:r>
          </a:p>
        </p:txBody>
      </p:sp>
      <p:sp>
        <p:nvSpPr>
          <p:cNvPr id="10245" name="Rectangle 5"/>
          <p:cNvSpPr>
            <a:spLocks noGrp="1" noChangeArrowheads="1"/>
          </p:cNvSpPr>
          <p:nvPr>
            <p:ph type="body" idx="1"/>
          </p:nvPr>
        </p:nvSpPr>
        <p:spPr>
          <a:xfrm>
            <a:off x="575067" y="1334274"/>
            <a:ext cx="4279946" cy="5199103"/>
          </a:xfrm>
        </p:spPr>
        <p:txBody>
          <a:bodyPr/>
          <a:lstStyle/>
          <a:p>
            <a:pPr>
              <a:spcBef>
                <a:spcPct val="0"/>
              </a:spcBef>
              <a:spcAft>
                <a:spcPts val="1200"/>
              </a:spcAft>
            </a:pPr>
            <a:r>
              <a:rPr lang="de-DE" sz="1600" b="0" dirty="0"/>
              <a:t>Powerful motorized "smart pump" with its own battery pack</a:t>
            </a:r>
          </a:p>
          <a:p>
            <a:pPr>
              <a:spcBef>
                <a:spcPct val="0"/>
              </a:spcBef>
              <a:spcAft>
                <a:spcPts val="1200"/>
              </a:spcAft>
            </a:pPr>
            <a:r>
              <a:rPr lang="de-DE" sz="1600" b="0" dirty="0"/>
              <a:t>Motorized pump attached or removed from instrument as needed </a:t>
            </a:r>
            <a:endParaRPr lang="en-US" sz="1600" b="0" dirty="0"/>
          </a:p>
          <a:p>
            <a:pPr>
              <a:spcBef>
                <a:spcPct val="0"/>
              </a:spcBef>
              <a:spcAft>
                <a:spcPts val="1200"/>
              </a:spcAft>
            </a:pPr>
            <a:r>
              <a:rPr lang="de-DE" sz="1600" b="0" dirty="0"/>
              <a:t>Shutter switch turns on the pump and covers the diffusion ports</a:t>
            </a:r>
          </a:p>
          <a:p>
            <a:pPr>
              <a:spcBef>
                <a:spcPct val="0"/>
              </a:spcBef>
              <a:spcAft>
                <a:spcPts val="1200"/>
              </a:spcAft>
            </a:pPr>
            <a:endParaRPr lang="de-DE" sz="1600" b="0" dirty="0"/>
          </a:p>
          <a:p>
            <a:pPr>
              <a:spcBef>
                <a:spcPct val="0"/>
              </a:spcBef>
              <a:spcAft>
                <a:spcPts val="1200"/>
              </a:spcAft>
            </a:pPr>
            <a:endParaRPr lang="de-DE" sz="1600" b="0" dirty="0"/>
          </a:p>
          <a:p>
            <a:pPr>
              <a:spcBef>
                <a:spcPct val="0"/>
              </a:spcBef>
              <a:spcAft>
                <a:spcPts val="1200"/>
              </a:spcAft>
            </a:pPr>
            <a:endParaRPr lang="de-DE" sz="1600" b="0" dirty="0"/>
          </a:p>
          <a:p>
            <a:pPr>
              <a:spcBef>
                <a:spcPct val="0"/>
              </a:spcBef>
              <a:spcAft>
                <a:spcPts val="1200"/>
              </a:spcAft>
            </a:pPr>
            <a:endParaRPr lang="de-DE" sz="1600" b="0" dirty="0"/>
          </a:p>
          <a:p>
            <a:pPr>
              <a:spcBef>
                <a:spcPct val="0"/>
              </a:spcBef>
              <a:spcAft>
                <a:spcPts val="1200"/>
              </a:spcAft>
            </a:pPr>
            <a:endParaRPr lang="de-DE" sz="1600" b="0" dirty="0"/>
          </a:p>
          <a:p>
            <a:pPr>
              <a:spcBef>
                <a:spcPct val="0"/>
              </a:spcBef>
              <a:spcAft>
                <a:spcPts val="1200"/>
              </a:spcAft>
            </a:pPr>
            <a:r>
              <a:rPr lang="de-DE" sz="1600" b="0" dirty="0"/>
              <a:t>Pump directly monitored by instrument</a:t>
            </a:r>
          </a:p>
          <a:p>
            <a:pPr>
              <a:spcBef>
                <a:spcPct val="0"/>
              </a:spcBef>
              <a:spcAft>
                <a:spcPts val="1200"/>
              </a:spcAft>
            </a:pPr>
            <a:r>
              <a:rPr lang="de-DE" sz="1600" b="0" dirty="0"/>
              <a:t>Low flow and pump malfunction alarms</a:t>
            </a:r>
            <a:endParaRPr lang="en-US" sz="1600" b="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V="1">
            <a:off x="0" y="1280746"/>
            <a:ext cx="9144000" cy="0"/>
          </a:xfrm>
          <a:prstGeom prst="line">
            <a:avLst/>
          </a:prstGeom>
          <a:noFill/>
          <a:ln w="38100">
            <a:solidFill>
              <a:srgbClr val="C1DA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6626" name="Rectangle 2"/>
          <p:cNvSpPr>
            <a:spLocks noGrp="1" noChangeArrowheads="1"/>
          </p:cNvSpPr>
          <p:nvPr>
            <p:ph type="title"/>
          </p:nvPr>
        </p:nvSpPr>
        <p:spPr>
          <a:xfrm>
            <a:off x="4436496" y="215831"/>
            <a:ext cx="3988481" cy="1143000"/>
          </a:xfrm>
          <a:noFill/>
        </p:spPr>
        <p:txBody>
          <a:bodyPr anchor="ctr"/>
          <a:lstStyle/>
          <a:p>
            <a:r>
              <a:rPr lang="en-US" sz="2000" dirty="0">
                <a:solidFill>
                  <a:srgbClr val="0099CC"/>
                </a:solidFill>
              </a:rPr>
              <a:t>Confined Space Entry Requirements</a:t>
            </a:r>
          </a:p>
        </p:txBody>
      </p:sp>
      <p:sp>
        <p:nvSpPr>
          <p:cNvPr id="26628" name="Rectangle 4"/>
          <p:cNvSpPr>
            <a:spLocks noGrp="1" noChangeArrowheads="1"/>
          </p:cNvSpPr>
          <p:nvPr>
            <p:ph type="body" idx="1"/>
          </p:nvPr>
        </p:nvSpPr>
        <p:spPr>
          <a:xfrm>
            <a:off x="4213907" y="1436914"/>
            <a:ext cx="4433660" cy="2132466"/>
          </a:xfrm>
        </p:spPr>
        <p:txBody>
          <a:bodyPr/>
          <a:lstStyle/>
          <a:p>
            <a:pPr>
              <a:spcBef>
                <a:spcPts val="0"/>
              </a:spcBef>
              <a:spcAft>
                <a:spcPts val="1800"/>
              </a:spcAft>
            </a:pPr>
            <a:r>
              <a:rPr lang="en-US" sz="1600" b="0" dirty="0"/>
              <a:t>In 1993 OSHA enacted 29 CFR 1910.146 “Permit-Required Confined Spaces” </a:t>
            </a:r>
          </a:p>
          <a:p>
            <a:pPr>
              <a:spcBef>
                <a:spcPts val="0"/>
              </a:spcBef>
              <a:spcAft>
                <a:spcPts val="1800"/>
              </a:spcAft>
            </a:pPr>
            <a:r>
              <a:rPr lang="en-US" sz="1600" b="0" dirty="0"/>
              <a:t>Provisions apply to general industry</a:t>
            </a:r>
          </a:p>
          <a:p>
            <a:pPr>
              <a:lnSpc>
                <a:spcPct val="100000"/>
              </a:lnSpc>
              <a:spcBef>
                <a:spcPct val="0"/>
              </a:spcBef>
              <a:spcAft>
                <a:spcPts val="1200"/>
              </a:spcAft>
            </a:pPr>
            <a:r>
              <a:rPr lang="en-US" sz="1600" b="0" dirty="0"/>
              <a:t>1910.146 does not apply to industries with their own vertical standards:</a:t>
            </a:r>
          </a:p>
          <a:p>
            <a:pPr lvl="1">
              <a:lnSpc>
                <a:spcPct val="100000"/>
              </a:lnSpc>
              <a:spcBef>
                <a:spcPct val="0"/>
              </a:spcBef>
              <a:spcAft>
                <a:spcPts val="1200"/>
              </a:spcAft>
            </a:pPr>
            <a:r>
              <a:rPr lang="en-US" sz="1600" b="0" dirty="0"/>
              <a:t>Agriculture</a:t>
            </a:r>
          </a:p>
          <a:p>
            <a:pPr lvl="1">
              <a:lnSpc>
                <a:spcPct val="100000"/>
              </a:lnSpc>
              <a:spcBef>
                <a:spcPct val="0"/>
              </a:spcBef>
              <a:spcAft>
                <a:spcPts val="1200"/>
              </a:spcAft>
            </a:pPr>
            <a:r>
              <a:rPr lang="en-US" sz="1600" b="0" dirty="0"/>
              <a:t>Construction</a:t>
            </a:r>
          </a:p>
          <a:p>
            <a:pPr lvl="1">
              <a:lnSpc>
                <a:spcPct val="100000"/>
              </a:lnSpc>
              <a:spcBef>
                <a:spcPct val="0"/>
              </a:spcBef>
              <a:spcAft>
                <a:spcPts val="1200"/>
              </a:spcAft>
            </a:pPr>
            <a:r>
              <a:rPr lang="en-US" sz="1600" b="0" dirty="0"/>
              <a:t>Shipyard employment</a:t>
            </a:r>
          </a:p>
        </p:txBody>
      </p:sp>
      <p:pic>
        <p:nvPicPr>
          <p:cNvPr id="26629" name="Picture 5" descr="OSHA 29 CFR 1910 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96686"/>
            <a:ext cx="3340336" cy="4267200"/>
          </a:xfrm>
          <a:prstGeom prst="rect">
            <a:avLst/>
          </a:prstGeom>
          <a:noFill/>
          <a:ln w="22225">
            <a:solidFill>
              <a:schemeClr val="bg1"/>
            </a:solidFill>
            <a:miter lim="800000"/>
            <a:headEnd/>
            <a:tailEnd/>
          </a:ln>
          <a:effectLst>
            <a:outerShdw blurRad="50800" dist="5080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28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2658" y="4574899"/>
            <a:ext cx="9176658" cy="2283102"/>
          </a:xfrm>
          <a:prstGeom prst="rect">
            <a:avLst/>
          </a:prstGeom>
          <a:solidFill>
            <a:srgbClr val="FFFFFF"/>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 name="Line 16"/>
          <p:cNvSpPr>
            <a:spLocks noChangeShapeType="1"/>
          </p:cNvSpPr>
          <p:nvPr/>
        </p:nvSpPr>
        <p:spPr bwMode="auto">
          <a:xfrm>
            <a:off x="0" y="1125311"/>
            <a:ext cx="7366000" cy="0"/>
          </a:xfrm>
          <a:prstGeom prst="line">
            <a:avLst/>
          </a:prstGeom>
          <a:noFill/>
          <a:ln w="38100">
            <a:solidFill>
              <a:srgbClr val="8ED2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FFFFCC"/>
              </a:solidFill>
            </a:endParaRPr>
          </a:p>
        </p:txBody>
      </p:sp>
      <p:sp>
        <p:nvSpPr>
          <p:cNvPr id="2" name="Title 1"/>
          <p:cNvSpPr>
            <a:spLocks noGrp="1"/>
          </p:cNvSpPr>
          <p:nvPr>
            <p:ph type="title"/>
          </p:nvPr>
        </p:nvSpPr>
        <p:spPr>
          <a:xfrm>
            <a:off x="698046" y="638175"/>
            <a:ext cx="3778477" cy="412380"/>
          </a:xfrm>
        </p:spPr>
        <p:txBody>
          <a:bodyPr/>
          <a:lstStyle/>
          <a:p>
            <a:r>
              <a:rPr lang="en-US" sz="2000" dirty="0">
                <a:solidFill>
                  <a:srgbClr val="3399CC"/>
                </a:solidFill>
              </a:rPr>
              <a:t>1926 Subpart AA</a:t>
            </a:r>
          </a:p>
        </p:txBody>
      </p:sp>
      <p:sp>
        <p:nvSpPr>
          <p:cNvPr id="3" name="Content Placeholder 2"/>
          <p:cNvSpPr>
            <a:spLocks noGrp="1"/>
          </p:cNvSpPr>
          <p:nvPr>
            <p:ph idx="1"/>
          </p:nvPr>
        </p:nvSpPr>
        <p:spPr>
          <a:xfrm>
            <a:off x="342218" y="1207950"/>
            <a:ext cx="3908506" cy="4508500"/>
          </a:xfrm>
        </p:spPr>
        <p:txBody>
          <a:bodyPr/>
          <a:lstStyle/>
          <a:p>
            <a:pPr marL="0" indent="0">
              <a:spcBef>
                <a:spcPts val="0"/>
              </a:spcBef>
              <a:spcAft>
                <a:spcPts val="1800"/>
              </a:spcAft>
              <a:buNone/>
            </a:pPr>
            <a:r>
              <a:rPr lang="en-US" sz="1600" b="0" dirty="0"/>
              <a:t>June 2015:  New OSHA CS rule adds many additional construction activities and types of spaces</a:t>
            </a:r>
          </a:p>
          <a:p>
            <a:pPr marL="0" indent="0">
              <a:spcBef>
                <a:spcPts val="0"/>
              </a:spcBef>
              <a:spcAft>
                <a:spcPts val="1800"/>
              </a:spcAft>
              <a:buNone/>
            </a:pPr>
            <a:r>
              <a:rPr lang="en-US" sz="1600" b="0" u="none" strike="noStrike" baseline="0" dirty="0">
                <a:solidFill>
                  <a:schemeClr val="bg1"/>
                </a:solidFill>
              </a:rPr>
              <a:t>29 CFR 1926 includes a lengthy list of confined spaces that are covered by the new rule</a:t>
            </a:r>
          </a:p>
          <a:p>
            <a:pPr marL="0" indent="0">
              <a:spcBef>
                <a:spcPts val="0"/>
              </a:spcBef>
              <a:spcAft>
                <a:spcPts val="1800"/>
              </a:spcAft>
              <a:buNone/>
            </a:pPr>
            <a:r>
              <a:rPr lang="en-US" sz="1600" b="0" dirty="0"/>
              <a:t>Significant expansion of CS market in the USA – huge opportunity for GfG, Inc.</a:t>
            </a:r>
          </a:p>
          <a:p>
            <a:pPr marL="0" indent="0">
              <a:spcBef>
                <a:spcPts val="0"/>
              </a:spcBef>
              <a:spcAft>
                <a:spcPts val="1800"/>
              </a:spcAft>
              <a:buNone/>
            </a:pPr>
            <a:r>
              <a:rPr lang="en-US" sz="1600" b="0" dirty="0"/>
              <a:t>Construction contractors prefer low cost, minimum feature instrument – alkaline G450 outstanding compliance choice!</a:t>
            </a:r>
          </a:p>
        </p:txBody>
      </p:sp>
      <p:pic>
        <p:nvPicPr>
          <p:cNvPr id="15366" name="Picture 6" descr="http://www.safetyphoto.co.uk/photo1/construction/confined_spac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121" y="307521"/>
            <a:ext cx="3476172" cy="2607129"/>
          </a:xfrm>
          <a:prstGeom prst="rect">
            <a:avLst/>
          </a:prstGeom>
          <a:noFill/>
          <a:ln w="22225">
            <a:solidFill>
              <a:schemeClr val="bg1"/>
            </a:solidFill>
          </a:ln>
          <a:effectLst>
            <a:outerShdw blurRad="50800" dist="5080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199" y="2622084"/>
            <a:ext cx="3454399" cy="2590799"/>
          </a:xfrm>
          <a:prstGeom prst="rect">
            <a:avLst/>
          </a:prstGeom>
          <a:ln w="22225">
            <a:solidFill>
              <a:schemeClr val="bg1"/>
            </a:solidFill>
          </a:ln>
          <a:effectLst>
            <a:outerShdw blurRad="50800" dist="50800" dir="2700000" algn="ctr" rotWithShape="0">
              <a:schemeClr val="bg1">
                <a:lumMod val="50000"/>
                <a:lumOff val="50000"/>
              </a:schemeClr>
            </a:outerShdw>
          </a:effectLst>
        </p:spPr>
      </p:pic>
      <p:pic>
        <p:nvPicPr>
          <p:cNvPr id="15364" name="Picture 4" descr="http://www.ihconstruction.com/wp-content/uploads/2015/05/confined-spa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9563" y="4574899"/>
            <a:ext cx="3450771" cy="1941727"/>
          </a:xfrm>
          <a:prstGeom prst="rect">
            <a:avLst/>
          </a:prstGeom>
          <a:noFill/>
          <a:ln w="22225">
            <a:solidFill>
              <a:schemeClr val="bg1"/>
            </a:solidFill>
          </a:ln>
          <a:effectLst>
            <a:outerShdw blurRad="50800" dist="5080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7695"/>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505" y="257688"/>
            <a:ext cx="4012627" cy="586292"/>
          </a:xfrm>
        </p:spPr>
        <p:txBody>
          <a:bodyPr/>
          <a:lstStyle/>
          <a:p>
            <a:r>
              <a:rPr lang="en-US" sz="2000" dirty="0">
                <a:solidFill>
                  <a:srgbClr val="0099CC"/>
                </a:solidFill>
              </a:rPr>
              <a:t>Confined space market dimensions and opportunities</a:t>
            </a:r>
          </a:p>
        </p:txBody>
      </p:sp>
      <p:sp>
        <p:nvSpPr>
          <p:cNvPr id="3" name="Content Placeholder 2"/>
          <p:cNvSpPr>
            <a:spLocks noGrp="1"/>
          </p:cNvSpPr>
          <p:nvPr>
            <p:ph idx="1"/>
          </p:nvPr>
        </p:nvSpPr>
        <p:spPr>
          <a:xfrm>
            <a:off x="265655" y="1174750"/>
            <a:ext cx="5893251" cy="4508500"/>
          </a:xfrm>
        </p:spPr>
        <p:txBody>
          <a:bodyPr/>
          <a:lstStyle/>
          <a:p>
            <a:pPr marL="0" indent="0">
              <a:spcBef>
                <a:spcPts val="0"/>
              </a:spcBef>
              <a:spcAft>
                <a:spcPts val="1400"/>
              </a:spcAft>
              <a:buNone/>
            </a:pPr>
            <a:r>
              <a:rPr lang="en-US" sz="1600" dirty="0"/>
              <a:t>Confined space (4 gas / 5 gas):</a:t>
            </a:r>
          </a:p>
          <a:p>
            <a:pPr marL="457200" lvl="1" indent="0">
              <a:spcBef>
                <a:spcPts val="0"/>
              </a:spcBef>
              <a:spcAft>
                <a:spcPts val="1400"/>
              </a:spcAft>
              <a:buNone/>
            </a:pPr>
            <a:r>
              <a:rPr lang="en-US" sz="1400" b="0" dirty="0"/>
              <a:t>USA / Canada:  $350 M USD / year</a:t>
            </a:r>
          </a:p>
          <a:p>
            <a:pPr marL="457200" lvl="1" indent="0">
              <a:spcBef>
                <a:spcPts val="0"/>
              </a:spcBef>
              <a:spcAft>
                <a:spcPts val="1400"/>
              </a:spcAft>
              <a:buNone/>
            </a:pPr>
            <a:r>
              <a:rPr lang="en-US" sz="1400" b="0" dirty="0"/>
              <a:t>Latin America:  $50 M USD / year</a:t>
            </a:r>
          </a:p>
          <a:p>
            <a:pPr marL="0" indent="0">
              <a:spcBef>
                <a:spcPts val="0"/>
              </a:spcBef>
              <a:spcAft>
                <a:spcPts val="1400"/>
              </a:spcAft>
              <a:buNone/>
            </a:pPr>
            <a:r>
              <a:rPr lang="en-US" sz="1600" dirty="0"/>
              <a:t>Special CS considerations in North America:</a:t>
            </a:r>
          </a:p>
          <a:p>
            <a:pPr marL="457200" lvl="1" indent="0">
              <a:spcBef>
                <a:spcPts val="0"/>
              </a:spcBef>
              <a:spcAft>
                <a:spcPts val="1400"/>
              </a:spcAft>
              <a:buNone/>
            </a:pPr>
            <a:r>
              <a:rPr lang="en-US" sz="1400" b="0" dirty="0"/>
              <a:t>Regulations very strict</a:t>
            </a:r>
          </a:p>
          <a:p>
            <a:pPr marL="457200" lvl="1" indent="0">
              <a:spcBef>
                <a:spcPts val="0"/>
              </a:spcBef>
              <a:spcAft>
                <a:spcPts val="1400"/>
              </a:spcAft>
              <a:buNone/>
            </a:pPr>
            <a:r>
              <a:rPr lang="en-US" sz="1400" b="0" dirty="0"/>
              <a:t>Recent OSHA changes have expanded market</a:t>
            </a:r>
          </a:p>
          <a:p>
            <a:pPr marL="457200" lvl="1" indent="0">
              <a:spcBef>
                <a:spcPts val="0"/>
              </a:spcBef>
              <a:spcAft>
                <a:spcPts val="1400"/>
              </a:spcAft>
              <a:buNone/>
            </a:pPr>
            <a:r>
              <a:rPr lang="en-US" sz="1400" b="0" dirty="0"/>
              <a:t>Every team member needs instrument</a:t>
            </a:r>
          </a:p>
          <a:p>
            <a:pPr marL="457200" lvl="1" indent="0">
              <a:spcBef>
                <a:spcPts val="0"/>
              </a:spcBef>
              <a:spcAft>
                <a:spcPts val="1400"/>
              </a:spcAft>
              <a:buNone/>
            </a:pPr>
            <a:r>
              <a:rPr lang="en-US" sz="1400" b="0" dirty="0"/>
              <a:t>Mandatory pre-entry checks require pump</a:t>
            </a:r>
          </a:p>
          <a:p>
            <a:pPr marL="457200" lvl="1" indent="0">
              <a:spcBef>
                <a:spcPts val="0"/>
              </a:spcBef>
              <a:spcAft>
                <a:spcPts val="1400"/>
              </a:spcAft>
              <a:buNone/>
            </a:pPr>
            <a:r>
              <a:rPr lang="en-US" sz="1400" b="0" dirty="0"/>
              <a:t>Standby safety watch uses pump </a:t>
            </a:r>
            <a:r>
              <a:rPr lang="en-US" sz="1400" b="0" u="sng" dirty="0"/>
              <a:t>continuously</a:t>
            </a:r>
            <a:r>
              <a:rPr lang="en-US" sz="1400" b="0" dirty="0"/>
              <a:t> for </a:t>
            </a:r>
            <a:r>
              <a:rPr lang="en-US" sz="1400" b="0" u="sng" dirty="0"/>
              <a:t>entire</a:t>
            </a:r>
            <a:r>
              <a:rPr lang="en-US" sz="1400" b="0" dirty="0"/>
              <a:t> entry</a:t>
            </a:r>
          </a:p>
          <a:p>
            <a:pPr marL="457200" lvl="1" indent="0">
              <a:spcBef>
                <a:spcPts val="0"/>
              </a:spcBef>
              <a:spcAft>
                <a:spcPts val="1400"/>
              </a:spcAft>
              <a:buNone/>
            </a:pPr>
            <a:r>
              <a:rPr lang="en-US" sz="1400" b="0" dirty="0"/>
              <a:t>Industrial work shift typically </a:t>
            </a:r>
            <a:r>
              <a:rPr lang="en-US" sz="1400" b="0" u="sng" dirty="0"/>
              <a:t>12 hours</a:t>
            </a:r>
          </a:p>
          <a:p>
            <a:pPr marL="457200" lvl="1" indent="0">
              <a:spcBef>
                <a:spcPts val="0"/>
              </a:spcBef>
              <a:spcAft>
                <a:spcPts val="1400"/>
              </a:spcAft>
              <a:buNone/>
            </a:pPr>
            <a:r>
              <a:rPr lang="en-US" sz="1400" b="0" dirty="0"/>
              <a:t>Third party real-time wireless monitoring increasingly important and popular option     </a:t>
            </a:r>
          </a:p>
        </p:txBody>
      </p:sp>
      <p:cxnSp>
        <p:nvCxnSpPr>
          <p:cNvPr id="4" name="Straight Connector 3"/>
          <p:cNvCxnSpPr/>
          <p:nvPr/>
        </p:nvCxnSpPr>
        <p:spPr>
          <a:xfrm>
            <a:off x="0" y="983110"/>
            <a:ext cx="9144000" cy="0"/>
          </a:xfrm>
          <a:prstGeom prst="line">
            <a:avLst/>
          </a:prstGeom>
          <a:noFill/>
          <a:ln w="31750" cap="flat" cmpd="sng" algn="ctr">
            <a:solidFill>
              <a:srgbClr val="8ED2FF"/>
            </a:solidFill>
            <a:prstDash val="solid"/>
          </a:ln>
          <a:effectLst/>
        </p:spPr>
      </p:cxnSp>
      <p:pic>
        <p:nvPicPr>
          <p:cNvPr id="6" name="Picture 5" descr="OSHA 29 CFR 1910 book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720" y="704850"/>
            <a:ext cx="2875965" cy="3673978"/>
          </a:xfrm>
          <a:prstGeom prst="rect">
            <a:avLst/>
          </a:prstGeom>
          <a:noFill/>
          <a:ln w="12700">
            <a:solidFill>
              <a:schemeClr val="bg1"/>
            </a:solidFill>
            <a:miter lim="800000"/>
            <a:headEnd/>
            <a:tailEnd/>
          </a:ln>
          <a:effectLst>
            <a:outerShdw blurRad="50800" dist="5080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15484"/>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AEDE8FF4-ECD3-4154-8121-497D6B0B6EB8}"/>
              </a:ext>
            </a:extLst>
          </p:cNvPr>
          <p:cNvSpPr>
            <a:spLocks noChangeShapeType="1"/>
          </p:cNvSpPr>
          <p:nvPr/>
        </p:nvSpPr>
        <p:spPr bwMode="auto">
          <a:xfrm flipV="1">
            <a:off x="0" y="1360804"/>
            <a:ext cx="9144000" cy="0"/>
          </a:xfrm>
          <a:prstGeom prst="line">
            <a:avLst/>
          </a:prstGeom>
          <a:noFill/>
          <a:ln w="38100">
            <a:solidFill>
              <a:srgbClr val="C1DA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4E3D2CA2-6D87-4717-A33E-0DE3F25CDA9F}"/>
              </a:ext>
            </a:extLst>
          </p:cNvPr>
          <p:cNvSpPr>
            <a:spLocks noGrp="1"/>
          </p:cNvSpPr>
          <p:nvPr>
            <p:ph type="title"/>
          </p:nvPr>
        </p:nvSpPr>
        <p:spPr>
          <a:xfrm>
            <a:off x="1125249" y="248444"/>
            <a:ext cx="3852104" cy="812800"/>
          </a:xfrm>
        </p:spPr>
        <p:txBody>
          <a:bodyPr/>
          <a:lstStyle/>
          <a:p>
            <a:r>
              <a:rPr lang="en-US" sz="2000" kern="1200" dirty="0">
                <a:solidFill>
                  <a:srgbClr val="0099CC"/>
                </a:solidFill>
              </a:rPr>
              <a:t>NFPA 350:  Guide  for CS entry for Fire Service</a:t>
            </a:r>
            <a:endParaRPr lang="en-US" sz="2000" dirty="0">
              <a:solidFill>
                <a:srgbClr val="0099CC"/>
              </a:solidFill>
            </a:endParaRPr>
          </a:p>
        </p:txBody>
      </p:sp>
      <p:sp>
        <p:nvSpPr>
          <p:cNvPr id="3" name="Content Placeholder 2">
            <a:extLst>
              <a:ext uri="{FF2B5EF4-FFF2-40B4-BE49-F238E27FC236}">
                <a16:creationId xmlns:a16="http://schemas.microsoft.com/office/drawing/2014/main" id="{36D5FD71-3482-4F81-99BE-9FBE9ED6ACE5}"/>
              </a:ext>
            </a:extLst>
          </p:cNvPr>
          <p:cNvSpPr>
            <a:spLocks noGrp="1"/>
          </p:cNvSpPr>
          <p:nvPr>
            <p:ph idx="1"/>
          </p:nvPr>
        </p:nvSpPr>
        <p:spPr>
          <a:xfrm>
            <a:off x="317500" y="1574483"/>
            <a:ext cx="4659853" cy="3922713"/>
          </a:xfrm>
        </p:spPr>
        <p:txBody>
          <a:bodyPr/>
          <a:lstStyle/>
          <a:p>
            <a:pPr eaLnBrk="1" hangingPunct="1">
              <a:spcBef>
                <a:spcPts val="0"/>
              </a:spcBef>
              <a:spcAft>
                <a:spcPts val="1200"/>
              </a:spcAft>
            </a:pPr>
            <a:r>
              <a:rPr lang="en-US" sz="1600" b="0" kern="1200" dirty="0"/>
              <a:t>Complements and supports existing OSHA regulations such as: </a:t>
            </a:r>
            <a:endParaRPr lang="en-US" sz="1600" b="0" dirty="0"/>
          </a:p>
          <a:p>
            <a:pPr lvl="1">
              <a:spcBef>
                <a:spcPts val="0"/>
              </a:spcBef>
              <a:spcAft>
                <a:spcPts val="1200"/>
              </a:spcAft>
            </a:pPr>
            <a:r>
              <a:rPr lang="en-US" sz="1600" b="0" kern="1200" dirty="0"/>
              <a:t>1910.146 General Industry</a:t>
            </a:r>
            <a:endParaRPr lang="en-US" sz="1600" b="0" dirty="0"/>
          </a:p>
          <a:p>
            <a:pPr lvl="1">
              <a:spcBef>
                <a:spcPts val="0"/>
              </a:spcBef>
              <a:spcAft>
                <a:spcPts val="1200"/>
              </a:spcAft>
            </a:pPr>
            <a:r>
              <a:rPr lang="en-US" sz="1600" b="0" kern="1200" dirty="0"/>
              <a:t>1926  Subpart AA Construction Standard</a:t>
            </a:r>
            <a:endParaRPr lang="en-US" sz="1600" b="0" dirty="0"/>
          </a:p>
          <a:p>
            <a:pPr lvl="1">
              <a:spcBef>
                <a:spcPts val="0"/>
              </a:spcBef>
              <a:spcAft>
                <a:spcPts val="1200"/>
              </a:spcAft>
            </a:pPr>
            <a:r>
              <a:rPr lang="en-US" sz="1600" b="0" kern="1200" dirty="0"/>
              <a:t>1915, Subpart B Shipyard Employment Standards</a:t>
            </a:r>
            <a:endParaRPr lang="en-US" sz="1600" b="0" dirty="0"/>
          </a:p>
          <a:p>
            <a:pPr eaLnBrk="1" hangingPunct="1">
              <a:spcBef>
                <a:spcPts val="0"/>
              </a:spcBef>
              <a:spcAft>
                <a:spcPts val="1200"/>
              </a:spcAft>
            </a:pPr>
            <a:r>
              <a:rPr lang="en-US" sz="1600" b="0" kern="1200" dirty="0"/>
              <a:t>Addresses gaps in existing standards</a:t>
            </a:r>
            <a:endParaRPr lang="en-US" sz="1600" b="0" dirty="0"/>
          </a:p>
          <a:p>
            <a:pPr lvl="1">
              <a:spcBef>
                <a:spcPts val="0"/>
              </a:spcBef>
              <a:spcAft>
                <a:spcPts val="1200"/>
              </a:spcAft>
            </a:pPr>
            <a:r>
              <a:rPr lang="en-US" sz="1600" b="0" kern="1200" dirty="0"/>
              <a:t>OSHA regulations tell you WHAT to do not HOW to do it</a:t>
            </a:r>
            <a:endParaRPr lang="en-US" sz="1600" b="0" dirty="0"/>
          </a:p>
          <a:p>
            <a:pPr lvl="1">
              <a:spcBef>
                <a:spcPts val="0"/>
              </a:spcBef>
              <a:spcAft>
                <a:spcPts val="1200"/>
              </a:spcAft>
            </a:pPr>
            <a:r>
              <a:rPr lang="en-US" sz="1600" b="0" kern="1200" dirty="0"/>
              <a:t>NFPA 350 tells you </a:t>
            </a:r>
            <a:r>
              <a:rPr lang="en-US" sz="1600" b="0" u="sng" kern="1200" dirty="0"/>
              <a:t>how</a:t>
            </a:r>
            <a:r>
              <a:rPr lang="en-US" sz="1600" b="0" kern="1200" dirty="0"/>
              <a:t> to perform atmospheric monitoring</a:t>
            </a:r>
            <a:endParaRPr lang="en-US" sz="1600" b="0" dirty="0"/>
          </a:p>
        </p:txBody>
      </p:sp>
      <p:pic>
        <p:nvPicPr>
          <p:cNvPr id="4" name="Picture 3">
            <a:extLst>
              <a:ext uri="{FF2B5EF4-FFF2-40B4-BE49-F238E27FC236}">
                <a16:creationId xmlns:a16="http://schemas.microsoft.com/office/drawing/2014/main" id="{F4CC689F-8C36-445E-9FF7-B49E29C8F6E6}"/>
              </a:ext>
            </a:extLst>
          </p:cNvPr>
          <p:cNvPicPr>
            <a:picLocks noChangeAspect="1"/>
          </p:cNvPicPr>
          <p:nvPr/>
        </p:nvPicPr>
        <p:blipFill rotWithShape="1">
          <a:blip r:embed="rId2"/>
          <a:srcRect l="39740" t="16019" r="25625" b="5278"/>
          <a:stretch/>
        </p:blipFill>
        <p:spPr>
          <a:xfrm>
            <a:off x="5310190" y="995363"/>
            <a:ext cx="3167062" cy="4048126"/>
          </a:xfrm>
          <a:prstGeom prst="rect">
            <a:avLst/>
          </a:prstGeom>
          <a:ln w="15875">
            <a:solidFill>
              <a:schemeClr val="bg1"/>
            </a:solidFill>
          </a:ln>
          <a:effectLst>
            <a:outerShdw blurRad="50800" dist="38100" dir="2700000" algn="tl" rotWithShape="0">
              <a:schemeClr val="bg1">
                <a:lumMod val="50000"/>
                <a:lumOff val="50000"/>
              </a:schemeClr>
            </a:outerShdw>
          </a:effectLst>
        </p:spPr>
      </p:pic>
    </p:spTree>
    <p:extLst>
      <p:ext uri="{BB962C8B-B14F-4D97-AF65-F5344CB8AC3E}">
        <p14:creationId xmlns:p14="http://schemas.microsoft.com/office/powerpoint/2010/main" val="4266309265"/>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a:extLst>
              <a:ext uri="{FF2B5EF4-FFF2-40B4-BE49-F238E27FC236}">
                <a16:creationId xmlns:a16="http://schemas.microsoft.com/office/drawing/2014/main" id="{9A3DE7F3-95D2-40C6-973E-CF0621063723}"/>
              </a:ext>
            </a:extLst>
          </p:cNvPr>
          <p:cNvSpPr>
            <a:spLocks noChangeShapeType="1"/>
          </p:cNvSpPr>
          <p:nvPr/>
        </p:nvSpPr>
        <p:spPr bwMode="auto">
          <a:xfrm flipV="1">
            <a:off x="0" y="1040060"/>
            <a:ext cx="9144000" cy="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10" name="Picture 1">
            <a:extLst>
              <a:ext uri="{FF2B5EF4-FFF2-40B4-BE49-F238E27FC236}">
                <a16:creationId xmlns:a16="http://schemas.microsoft.com/office/drawing/2014/main" id="{AD8CEAF8-49FA-429F-B530-C2301C42378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0073"/>
            <a:ext cx="6479398" cy="647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6176" y="51117"/>
            <a:ext cx="8229600" cy="914400"/>
          </a:xfrm>
        </p:spPr>
        <p:txBody>
          <a:bodyPr>
            <a:normAutofit/>
          </a:bodyPr>
          <a:lstStyle/>
          <a:p>
            <a:pPr algn="r"/>
            <a:r>
              <a:rPr lang="en-US" sz="2000" i="1" dirty="0">
                <a:solidFill>
                  <a:srgbClr val="0099CC"/>
                </a:solidFill>
                <a:latin typeface="Arial" panose="020B0604020202020204" pitchFamily="34" charset="0"/>
                <a:cs typeface="Arial" panose="020B0604020202020204" pitchFamily="34" charset="0"/>
              </a:rPr>
              <a:t>Calibration/Monitor Checks</a:t>
            </a:r>
          </a:p>
        </p:txBody>
      </p:sp>
      <p:sp>
        <p:nvSpPr>
          <p:cNvPr id="6" name="Content Placeholder 5"/>
          <p:cNvSpPr>
            <a:spLocks noGrp="1"/>
          </p:cNvSpPr>
          <p:nvPr>
            <p:ph idx="1"/>
          </p:nvPr>
        </p:nvSpPr>
        <p:spPr>
          <a:xfrm>
            <a:off x="2872107" y="1550740"/>
            <a:ext cx="5681662" cy="4267200"/>
          </a:xfrm>
        </p:spPr>
        <p:txBody>
          <a:bodyPr>
            <a:normAutofit/>
          </a:bodyPr>
          <a:lstStyle/>
          <a:p>
            <a:pPr>
              <a:spcBef>
                <a:spcPts val="0"/>
              </a:spcBef>
              <a:spcAft>
                <a:spcPts val="1800"/>
              </a:spcAft>
              <a:buClr>
                <a:srgbClr val="0099CC"/>
              </a:buClr>
            </a:pPr>
            <a:r>
              <a:rPr lang="en-US" sz="1800" b="0" i="1" dirty="0">
                <a:solidFill>
                  <a:schemeClr val="tx1"/>
                </a:solidFill>
                <a:latin typeface="Arial" panose="020B0604020202020204" pitchFamily="34" charset="0"/>
                <a:cs typeface="Arial" panose="020B0604020202020204" pitchFamily="34" charset="0"/>
              </a:rPr>
              <a:t>Zeroing</a:t>
            </a:r>
          </a:p>
          <a:p>
            <a:pPr>
              <a:spcBef>
                <a:spcPts val="0"/>
              </a:spcBef>
              <a:spcAft>
                <a:spcPts val="1800"/>
              </a:spcAft>
              <a:buClr>
                <a:srgbClr val="0099CC"/>
              </a:buClr>
            </a:pPr>
            <a:r>
              <a:rPr lang="en-US" sz="1800" b="0" i="1" dirty="0">
                <a:solidFill>
                  <a:schemeClr val="tx1"/>
                </a:solidFill>
                <a:latin typeface="Arial" panose="020B0604020202020204" pitchFamily="34" charset="0"/>
                <a:cs typeface="Arial" panose="020B0604020202020204" pitchFamily="34" charset="0"/>
              </a:rPr>
              <a:t>Span Calibration</a:t>
            </a:r>
          </a:p>
          <a:p>
            <a:pPr>
              <a:spcBef>
                <a:spcPts val="0"/>
              </a:spcBef>
              <a:spcAft>
                <a:spcPts val="1800"/>
              </a:spcAft>
              <a:buClr>
                <a:srgbClr val="0099CC"/>
              </a:buClr>
            </a:pPr>
            <a:r>
              <a:rPr lang="en-US" sz="1800" b="0" i="1" dirty="0">
                <a:solidFill>
                  <a:schemeClr val="tx1"/>
                </a:solidFill>
                <a:latin typeface="Arial" panose="020B0604020202020204" pitchFamily="34" charset="0"/>
                <a:cs typeface="Arial" panose="020B0604020202020204" pitchFamily="34" charset="0"/>
              </a:rPr>
              <a:t>Bump Test</a:t>
            </a:r>
          </a:p>
          <a:p>
            <a:pPr>
              <a:spcBef>
                <a:spcPts val="0"/>
              </a:spcBef>
              <a:spcAft>
                <a:spcPts val="1800"/>
              </a:spcAft>
              <a:buClr>
                <a:srgbClr val="0099CC"/>
              </a:buClr>
            </a:pPr>
            <a:r>
              <a:rPr lang="en-US" sz="1800" b="0" i="1" dirty="0">
                <a:solidFill>
                  <a:schemeClr val="tx1"/>
                </a:solidFill>
                <a:latin typeface="Arial" panose="020B0604020202020204" pitchFamily="34" charset="0"/>
                <a:cs typeface="Arial" panose="020B0604020202020204" pitchFamily="34" charset="0"/>
              </a:rPr>
              <a:t>Function Test</a:t>
            </a:r>
          </a:p>
        </p:txBody>
      </p:sp>
      <p:pic>
        <p:nvPicPr>
          <p:cNvPr id="7" name="Picture 6">
            <a:extLst>
              <a:ext uri="{FF2B5EF4-FFF2-40B4-BE49-F238E27FC236}">
                <a16:creationId xmlns:a16="http://schemas.microsoft.com/office/drawing/2014/main" id="{F7D3ED7B-DB79-40E9-AA01-ECB24879300D}"/>
              </a:ext>
            </a:extLst>
          </p:cNvPr>
          <p:cNvPicPr>
            <a:picLocks noChangeAspect="1"/>
          </p:cNvPicPr>
          <p:nvPr/>
        </p:nvPicPr>
        <p:blipFill rotWithShape="1">
          <a:blip r:embed="rId3"/>
          <a:srcRect l="39740" t="16019" r="25625" b="5278"/>
          <a:stretch/>
        </p:blipFill>
        <p:spPr>
          <a:xfrm>
            <a:off x="5519738" y="751854"/>
            <a:ext cx="3167062" cy="4048126"/>
          </a:xfrm>
          <a:prstGeom prst="rect">
            <a:avLst/>
          </a:prstGeom>
          <a:ln w="15875">
            <a:solidFill>
              <a:srgbClr val="000000"/>
            </a:solidFill>
          </a:ln>
          <a:effectLst>
            <a:outerShdw blurRad="50800" dist="38100" dir="2700000" algn="tl" rotWithShape="0">
              <a:srgbClr val="000000">
                <a:lumMod val="50000"/>
                <a:lumOff val="50000"/>
              </a:srgbClr>
            </a:outerShdw>
          </a:effectLst>
        </p:spPr>
      </p:pic>
    </p:spTree>
    <p:extLst>
      <p:ext uri="{BB962C8B-B14F-4D97-AF65-F5344CB8AC3E}">
        <p14:creationId xmlns:p14="http://schemas.microsoft.com/office/powerpoint/2010/main" val="13204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p:cNvSpPr/>
          <p:nvPr/>
        </p:nvSpPr>
        <p:spPr>
          <a:xfrm>
            <a:off x="0" y="3063697"/>
            <a:ext cx="5148263" cy="3794303"/>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196" name="Rectangle 2"/>
          <p:cNvSpPr>
            <a:spLocks noChangeArrowheads="1"/>
          </p:cNvSpPr>
          <p:nvPr/>
        </p:nvSpPr>
        <p:spPr bwMode="auto">
          <a:xfrm>
            <a:off x="0" y="1592399"/>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7" name="Text Box 3"/>
          <p:cNvSpPr txBox="1">
            <a:spLocks noChangeArrowheads="1"/>
          </p:cNvSpPr>
          <p:nvPr/>
        </p:nvSpPr>
        <p:spPr bwMode="auto">
          <a:xfrm>
            <a:off x="388766" y="1898674"/>
            <a:ext cx="267570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GfG Instrumentation</a:t>
            </a:r>
          </a:p>
          <a:p>
            <a:pPr marL="0" marR="0" lvl="0" indent="0" algn="l" defTabSz="925513" rtl="0" eaLnBrk="1" fontAlgn="base" latinLnBrk="0" hangingPunct="1">
              <a:lnSpc>
                <a:spcPct val="100000"/>
              </a:lnSpc>
              <a:spcBef>
                <a:spcPct val="20000"/>
              </a:spcBef>
              <a:spcAft>
                <a:spcPct val="0"/>
              </a:spcAft>
              <a:buClrTx/>
              <a:buSzTx/>
              <a:buFont typeface="Wingdings" pitchFamily="2" charset="2"/>
              <a:buChar char="§"/>
              <a:tabLst/>
              <a:defRPr/>
            </a:pPr>
            <a:endParaRPr kumimoji="0" lang="de-DE" altLang="en-US" sz="2000" b="0" i="0" u="none" strike="noStrike" kern="1200" cap="none" spc="0" normalizeH="0" baseline="0" noProof="0" dirty="0">
              <a:ln>
                <a:noFill/>
              </a:ln>
              <a:solidFill>
                <a:srgbClr val="808080"/>
              </a:solidFill>
              <a:effectLst/>
              <a:uLnTx/>
              <a:uFillTx/>
              <a:latin typeface="Verdana" pitchFamily="34" charset="0"/>
              <a:ea typeface="+mn-ea"/>
              <a:cs typeface="+mn-cs"/>
            </a:endParaRPr>
          </a:p>
        </p:txBody>
      </p:sp>
      <p:pic>
        <p:nvPicPr>
          <p:cNvPr id="8" name="Picture 21" descr="Logo_500x4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2041" y="248737"/>
            <a:ext cx="1004076" cy="93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269964"/>
            <a:ext cx="4865230" cy="4588036"/>
          </a:xfrm>
          <a:prstGeom prst="rect">
            <a:avLst/>
          </a:prstGeom>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8485" y="0"/>
            <a:ext cx="6425515" cy="4283676"/>
          </a:xfrm>
          <a:prstGeom prst="rect">
            <a:avLst/>
          </a:prstGeom>
        </p:spPr>
      </p:pic>
      <p:sp>
        <p:nvSpPr>
          <p:cNvPr id="5" name="TextBox 4"/>
          <p:cNvSpPr txBox="1"/>
          <p:nvPr/>
        </p:nvSpPr>
        <p:spPr>
          <a:xfrm>
            <a:off x="4390767" y="3945185"/>
            <a:ext cx="4160108"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1800" b="0" i="1" u="none" strike="noStrike" kern="1200" cap="none" spc="0" normalizeH="0" baseline="0" noProof="0" dirty="0">
                <a:ln>
                  <a:noFill/>
                </a:ln>
                <a:solidFill>
                  <a:schemeClr val="tx2"/>
                </a:solidFill>
                <a:effectLst/>
                <a:uLnTx/>
                <a:uFillTx/>
                <a:latin typeface="Arial" charset="0"/>
                <a:ea typeface="+mn-ea"/>
                <a:cs typeface="+mn-cs"/>
              </a:rPr>
              <a:t>World-wide manufacturer of gas detection solutions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99CC"/>
              </a:solidFill>
              <a:effectLst/>
              <a:uLnTx/>
              <a:uFillTx/>
              <a:latin typeface="Arial" charset="0"/>
              <a:ea typeface="+mn-ea"/>
              <a:cs typeface="+mn-cs"/>
            </a:endParaRPr>
          </a:p>
        </p:txBody>
      </p:sp>
    </p:spTree>
    <p:extLst>
      <p:ext uri="{BB962C8B-B14F-4D97-AF65-F5344CB8AC3E}">
        <p14:creationId xmlns:p14="http://schemas.microsoft.com/office/powerpoint/2010/main" val="4270754739"/>
      </p:ext>
    </p:extLst>
  </p:cSld>
  <p:clrMapOvr>
    <a:masterClrMapping/>
  </p:clrMapOvr>
  <p:transition spd="slow" advClick="0" advTm="10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 descr="IMG_4438 outline">
            <a:extLst>
              <a:ext uri="{FF2B5EF4-FFF2-40B4-BE49-F238E27FC236}">
                <a16:creationId xmlns:a16="http://schemas.microsoft.com/office/drawing/2014/main" id="{417E8E6B-0DF8-4E97-8188-EC765ED42B7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2113">
            <a:off x="3712116" y="2607716"/>
            <a:ext cx="5297843" cy="397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DA5C86A4-F947-4706-AF60-84A761ECA636}"/>
              </a:ext>
            </a:extLst>
          </p:cNvPr>
          <p:cNvSpPr>
            <a:spLocks noChangeShapeType="1"/>
          </p:cNvSpPr>
          <p:nvPr/>
        </p:nvSpPr>
        <p:spPr bwMode="auto">
          <a:xfrm flipV="1">
            <a:off x="33338" y="914400"/>
            <a:ext cx="9144000" cy="0"/>
          </a:xfrm>
          <a:prstGeom prst="line">
            <a:avLst/>
          </a:prstGeom>
          <a:noFill/>
          <a:ln w="38100">
            <a:solidFill>
              <a:srgbClr val="C1DA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 name="Title 1"/>
          <p:cNvSpPr>
            <a:spLocks noGrp="1"/>
          </p:cNvSpPr>
          <p:nvPr>
            <p:ph type="title"/>
          </p:nvPr>
        </p:nvSpPr>
        <p:spPr>
          <a:xfrm>
            <a:off x="3068516" y="0"/>
            <a:ext cx="5485668" cy="914400"/>
          </a:xfrm>
        </p:spPr>
        <p:txBody>
          <a:bodyPr>
            <a:normAutofit/>
          </a:bodyPr>
          <a:lstStyle/>
          <a:p>
            <a:pPr algn="r"/>
            <a:r>
              <a:rPr lang="en-US" sz="2000" i="1" dirty="0">
                <a:solidFill>
                  <a:srgbClr val="0099CC"/>
                </a:solidFill>
                <a:latin typeface="Arial" panose="020B0604020202020204" pitchFamily="34" charset="0"/>
                <a:cs typeface="Arial" panose="020B0604020202020204" pitchFamily="34" charset="0"/>
              </a:rPr>
              <a:t>“Bump Test” required </a:t>
            </a:r>
            <a:br>
              <a:rPr lang="en-US" sz="2000" i="1" dirty="0">
                <a:solidFill>
                  <a:srgbClr val="0099CC"/>
                </a:solidFill>
                <a:latin typeface="Arial" panose="020B0604020202020204" pitchFamily="34" charset="0"/>
                <a:cs typeface="Arial" panose="020B0604020202020204" pitchFamily="34" charset="0"/>
              </a:rPr>
            </a:br>
            <a:r>
              <a:rPr lang="en-US" sz="2000" i="1" dirty="0">
                <a:solidFill>
                  <a:srgbClr val="0099CC"/>
                </a:solidFill>
                <a:latin typeface="Arial" panose="020B0604020202020204" pitchFamily="34" charset="0"/>
                <a:cs typeface="Arial" panose="020B0604020202020204" pitchFamily="34" charset="0"/>
              </a:rPr>
              <a:t>before each day’s use! </a:t>
            </a:r>
          </a:p>
        </p:txBody>
      </p:sp>
      <p:sp>
        <p:nvSpPr>
          <p:cNvPr id="3" name="Content Placeholder 2"/>
          <p:cNvSpPr>
            <a:spLocks noGrp="1"/>
          </p:cNvSpPr>
          <p:nvPr>
            <p:ph idx="1"/>
          </p:nvPr>
        </p:nvSpPr>
        <p:spPr>
          <a:xfrm>
            <a:off x="382720" y="1054103"/>
            <a:ext cx="5371591" cy="4381495"/>
          </a:xfrm>
        </p:spPr>
        <p:txBody>
          <a:bodyPr>
            <a:noAutofit/>
          </a:bodyPr>
          <a:lstStyle/>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“Bump test” (function check) is a </a:t>
            </a:r>
            <a:r>
              <a:rPr lang="en-US" sz="1600" b="0" i="1" u="sng" dirty="0">
                <a:solidFill>
                  <a:schemeClr val="tx1"/>
                </a:solidFill>
                <a:latin typeface="Arial" panose="020B0604020202020204" pitchFamily="34" charset="0"/>
                <a:cs typeface="Arial" panose="020B0604020202020204" pitchFamily="34" charset="0"/>
              </a:rPr>
              <a:t>qualitative</a:t>
            </a:r>
            <a:r>
              <a:rPr lang="en-US" sz="1600" b="0" i="1" dirty="0">
                <a:solidFill>
                  <a:schemeClr val="tx1"/>
                </a:solidFill>
                <a:latin typeface="Arial" panose="020B0604020202020204" pitchFamily="34" charset="0"/>
                <a:cs typeface="Arial" panose="020B0604020202020204" pitchFamily="34" charset="0"/>
              </a:rPr>
              <a:t> test in which the sensors are exposed to gas and the alarms are activated</a:t>
            </a:r>
          </a:p>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“Bump test” confirms that gas is capable of reaching the sensors, that the response time (time to alarm) is within normal limits, and that the alarms are activated and function properly</a:t>
            </a:r>
          </a:p>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“Bump test” does </a:t>
            </a:r>
            <a:r>
              <a:rPr lang="en-US" sz="1600" b="0" i="1" u="sng" dirty="0">
                <a:solidFill>
                  <a:schemeClr val="tx1"/>
                </a:solidFill>
                <a:latin typeface="Arial" panose="020B0604020202020204" pitchFamily="34" charset="0"/>
                <a:cs typeface="Arial" panose="020B0604020202020204" pitchFamily="34" charset="0"/>
              </a:rPr>
              <a:t>not</a:t>
            </a:r>
            <a:r>
              <a:rPr lang="en-US" sz="1600" b="0" i="1" dirty="0">
                <a:solidFill>
                  <a:schemeClr val="tx1"/>
                </a:solidFill>
                <a:latin typeface="Arial" panose="020B0604020202020204" pitchFamily="34" charset="0"/>
                <a:cs typeface="Arial" panose="020B0604020202020204" pitchFamily="34" charset="0"/>
              </a:rPr>
              <a:t> verify the accuracy of the readings of the sensors when exposed to gas</a:t>
            </a:r>
          </a:p>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Takes 20-45 sec. to perform</a:t>
            </a:r>
          </a:p>
          <a:p>
            <a:pPr>
              <a:spcBef>
                <a:spcPts val="0"/>
              </a:spcBef>
              <a:spcAft>
                <a:spcPts val="1800"/>
              </a:spcAft>
              <a:buClr>
                <a:schemeClr val="tx1"/>
              </a:buClr>
            </a:pPr>
            <a:endParaRPr lang="en-US" sz="1600" b="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41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3">
            <a:extLst>
              <a:ext uri="{FF2B5EF4-FFF2-40B4-BE49-F238E27FC236}">
                <a16:creationId xmlns:a16="http://schemas.microsoft.com/office/drawing/2014/main" id="{DA5C86A4-F947-4706-AF60-84A761ECA636}"/>
              </a:ext>
            </a:extLst>
          </p:cNvPr>
          <p:cNvSpPr>
            <a:spLocks noChangeShapeType="1"/>
          </p:cNvSpPr>
          <p:nvPr/>
        </p:nvSpPr>
        <p:spPr bwMode="auto">
          <a:xfrm flipV="1">
            <a:off x="0" y="979484"/>
            <a:ext cx="9144000" cy="0"/>
          </a:xfrm>
          <a:prstGeom prst="line">
            <a:avLst/>
          </a:prstGeom>
          <a:noFill/>
          <a:ln w="38100">
            <a:solidFill>
              <a:srgbClr val="C1DA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 name="Title 1"/>
          <p:cNvSpPr>
            <a:spLocks noGrp="1"/>
          </p:cNvSpPr>
          <p:nvPr>
            <p:ph type="title"/>
          </p:nvPr>
        </p:nvSpPr>
        <p:spPr>
          <a:xfrm>
            <a:off x="4044435" y="212403"/>
            <a:ext cx="4364274" cy="914400"/>
          </a:xfrm>
        </p:spPr>
        <p:txBody>
          <a:bodyPr>
            <a:normAutofit/>
          </a:bodyPr>
          <a:lstStyle/>
          <a:p>
            <a:pPr algn="r"/>
            <a:r>
              <a:rPr lang="en-US" sz="2000" i="1" dirty="0">
                <a:solidFill>
                  <a:srgbClr val="0099CC"/>
                </a:solidFill>
                <a:latin typeface="Arial" panose="020B0604020202020204" pitchFamily="34" charset="0"/>
                <a:cs typeface="Arial" panose="020B0604020202020204" pitchFamily="34" charset="0"/>
              </a:rPr>
              <a:t>Low cost G450 </a:t>
            </a:r>
            <a:r>
              <a:rPr lang="en-US" sz="2000" i="1" dirty="0" err="1">
                <a:solidFill>
                  <a:srgbClr val="0099CC"/>
                </a:solidFill>
                <a:latin typeface="Arial" panose="020B0604020202020204" pitchFamily="34" charset="0"/>
                <a:cs typeface="Arial" panose="020B0604020202020204" pitchFamily="34" charset="0"/>
              </a:rPr>
              <a:t>ecoBump</a:t>
            </a:r>
            <a:r>
              <a:rPr lang="en-US" sz="2000" i="1" dirty="0">
                <a:solidFill>
                  <a:srgbClr val="0099CC"/>
                </a:solidFill>
                <a:latin typeface="Arial" panose="020B0604020202020204" pitchFamily="34" charset="0"/>
                <a:cs typeface="Arial" panose="020B0604020202020204" pitchFamily="34" charset="0"/>
              </a:rPr>
              <a:t> Kits</a:t>
            </a:r>
          </a:p>
        </p:txBody>
      </p:sp>
      <p:sp>
        <p:nvSpPr>
          <p:cNvPr id="3" name="Content Placeholder 2"/>
          <p:cNvSpPr>
            <a:spLocks noGrp="1"/>
          </p:cNvSpPr>
          <p:nvPr>
            <p:ph idx="1"/>
          </p:nvPr>
        </p:nvSpPr>
        <p:spPr>
          <a:xfrm>
            <a:off x="4211319" y="1126803"/>
            <a:ext cx="4459907" cy="2450761"/>
          </a:xfrm>
        </p:spPr>
        <p:txBody>
          <a:bodyPr>
            <a:noAutofit/>
          </a:bodyPr>
          <a:lstStyle/>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G450 </a:t>
            </a:r>
            <a:r>
              <a:rPr lang="en-US" sz="1600" b="0" i="1" dirty="0" err="1">
                <a:solidFill>
                  <a:schemeClr val="tx1"/>
                </a:solidFill>
                <a:latin typeface="Arial" panose="020B0604020202020204" pitchFamily="34" charset="0"/>
                <a:cs typeface="Arial" panose="020B0604020202020204" pitchFamily="34" charset="0"/>
              </a:rPr>
              <a:t>ecoBump</a:t>
            </a:r>
            <a:r>
              <a:rPr lang="en-US" sz="1600" b="0" i="1" dirty="0">
                <a:solidFill>
                  <a:schemeClr val="tx1"/>
                </a:solidFill>
                <a:latin typeface="Arial" panose="020B0604020202020204" pitchFamily="34" charset="0"/>
                <a:cs typeface="Arial" panose="020B0604020202020204" pitchFamily="34" charset="0"/>
              </a:rPr>
              <a:t> kits have everything customers need for day-to-day use</a:t>
            </a:r>
          </a:p>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Convenient and affordable solution</a:t>
            </a:r>
          </a:p>
          <a:p>
            <a:pPr>
              <a:spcBef>
                <a:spcPts val="0"/>
              </a:spcBef>
              <a:spcAft>
                <a:spcPts val="1800"/>
              </a:spcAft>
              <a:buClr>
                <a:schemeClr val="tx1"/>
              </a:buClr>
            </a:pPr>
            <a:r>
              <a:rPr lang="en-US" sz="1600" b="0" i="1" dirty="0">
                <a:solidFill>
                  <a:schemeClr val="tx1"/>
                </a:solidFill>
                <a:latin typeface="Arial" panose="020B0604020202020204" pitchFamily="34" charset="0"/>
                <a:cs typeface="Arial" panose="020B0604020202020204" pitchFamily="34" charset="0"/>
              </a:rPr>
              <a:t>One compact </a:t>
            </a:r>
            <a:r>
              <a:rPr lang="en-US" sz="1600" b="0" i="1" dirty="0" err="1">
                <a:solidFill>
                  <a:schemeClr val="tx1"/>
                </a:solidFill>
                <a:latin typeface="Arial" panose="020B0604020202020204" pitchFamily="34" charset="0"/>
                <a:cs typeface="Arial" panose="020B0604020202020204" pitchFamily="34" charset="0"/>
              </a:rPr>
              <a:t>ecoBump</a:t>
            </a:r>
            <a:r>
              <a:rPr lang="en-US" sz="1600" b="0" i="1" dirty="0">
                <a:solidFill>
                  <a:schemeClr val="tx1"/>
                </a:solidFill>
                <a:latin typeface="Arial" panose="020B0604020202020204" pitchFamily="34" charset="0"/>
                <a:cs typeface="Arial" panose="020B0604020202020204" pitchFamily="34" charset="0"/>
              </a:rPr>
              <a:t> cylinder delivers over 250 daily bump tests!</a:t>
            </a:r>
          </a:p>
        </p:txBody>
      </p:sp>
      <p:pic>
        <p:nvPicPr>
          <p:cNvPr id="5" name="Picture 4" descr="A picture containing table, sitting, items, camera&#10;&#10;Description automatically generated">
            <a:extLst>
              <a:ext uri="{FF2B5EF4-FFF2-40B4-BE49-F238E27FC236}">
                <a16:creationId xmlns:a16="http://schemas.microsoft.com/office/drawing/2014/main" id="{597175A2-C2DB-4C19-B5EE-FB16E316E69A}"/>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337"/>
          <a:stretch/>
        </p:blipFill>
        <p:spPr>
          <a:xfrm>
            <a:off x="301654" y="238760"/>
            <a:ext cx="4036665" cy="5731197"/>
          </a:xfrm>
          <a:prstGeom prst="rect">
            <a:avLst/>
          </a:prstGeom>
        </p:spPr>
      </p:pic>
      <p:pic>
        <p:nvPicPr>
          <p:cNvPr id="7" name="Picture 6" descr="A picture containing toiletry, lotion, food&#10;&#10;Description automatically generated">
            <a:extLst>
              <a:ext uri="{FF2B5EF4-FFF2-40B4-BE49-F238E27FC236}">
                <a16:creationId xmlns:a16="http://schemas.microsoft.com/office/drawing/2014/main" id="{DDCF484F-B157-45DF-B3A7-72B03821A378}"/>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38319" y="2995548"/>
            <a:ext cx="1647179" cy="3534719"/>
          </a:xfrm>
          <a:prstGeom prst="rect">
            <a:avLst/>
          </a:prstGeom>
        </p:spPr>
      </p:pic>
    </p:spTree>
    <p:extLst>
      <p:ext uri="{BB962C8B-B14F-4D97-AF65-F5344CB8AC3E}">
        <p14:creationId xmlns:p14="http://schemas.microsoft.com/office/powerpoint/2010/main" val="95950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1999-D3BB-4A7F-9B96-AF92A2474EF2}"/>
              </a:ext>
            </a:extLst>
          </p:cNvPr>
          <p:cNvSpPr>
            <a:spLocks noGrp="1"/>
          </p:cNvSpPr>
          <p:nvPr>
            <p:ph type="title"/>
          </p:nvPr>
        </p:nvSpPr>
        <p:spPr>
          <a:xfrm>
            <a:off x="78065" y="85477"/>
            <a:ext cx="6756400" cy="812799"/>
          </a:xfrm>
        </p:spPr>
        <p:txBody>
          <a:bodyPr/>
          <a:lstStyle/>
          <a:p>
            <a:r>
              <a:rPr lang="en-US" sz="2000" dirty="0">
                <a:solidFill>
                  <a:srgbClr val="3399CC"/>
                </a:solidFill>
              </a:rPr>
              <a:t>G450 </a:t>
            </a:r>
            <a:r>
              <a:rPr lang="en-US" sz="2000" dirty="0" err="1">
                <a:solidFill>
                  <a:srgbClr val="3399CC"/>
                </a:solidFill>
              </a:rPr>
              <a:t>ecoBump</a:t>
            </a:r>
            <a:r>
              <a:rPr lang="en-US" sz="2000" dirty="0">
                <a:solidFill>
                  <a:srgbClr val="3399CC"/>
                </a:solidFill>
              </a:rPr>
              <a:t> Kit </a:t>
            </a:r>
          </a:p>
        </p:txBody>
      </p:sp>
      <p:pic>
        <p:nvPicPr>
          <p:cNvPr id="4" name="Picture 3">
            <a:extLst>
              <a:ext uri="{FF2B5EF4-FFF2-40B4-BE49-F238E27FC236}">
                <a16:creationId xmlns:a16="http://schemas.microsoft.com/office/drawing/2014/main" id="{A7111E6E-EA29-4C77-8EED-55F2E2961D50}"/>
              </a:ext>
            </a:extLst>
          </p:cNvPr>
          <p:cNvPicPr>
            <a:picLocks noChangeAspect="1"/>
          </p:cNvPicPr>
          <p:nvPr/>
        </p:nvPicPr>
        <p:blipFill rotWithShape="1">
          <a:blip r:embed="rId2"/>
          <a:srcRect l="27431" t="11713" r="40275" b="13914"/>
          <a:stretch/>
        </p:blipFill>
        <p:spPr>
          <a:xfrm>
            <a:off x="343948" y="185722"/>
            <a:ext cx="3372375" cy="4368760"/>
          </a:xfrm>
          <a:prstGeom prst="rect">
            <a:avLst/>
          </a:prstGeom>
          <a:ln w="15875">
            <a:solidFill>
              <a:schemeClr val="bg1"/>
            </a:solidFill>
          </a:ln>
          <a:effectLst>
            <a:outerShdw blurRad="50800" dist="38100" dir="2700000" algn="tl" rotWithShape="0">
              <a:schemeClr val="bg1">
                <a:lumMod val="50000"/>
                <a:lumOff val="50000"/>
              </a:schemeClr>
            </a:outerShdw>
          </a:effectLst>
        </p:spPr>
      </p:pic>
      <p:pic>
        <p:nvPicPr>
          <p:cNvPr id="6" name="Picture 5">
            <a:extLst>
              <a:ext uri="{FF2B5EF4-FFF2-40B4-BE49-F238E27FC236}">
                <a16:creationId xmlns:a16="http://schemas.microsoft.com/office/drawing/2014/main" id="{F4EAEA79-26E0-40E4-A9F0-A96A7B9B0C65}"/>
              </a:ext>
            </a:extLst>
          </p:cNvPr>
          <p:cNvPicPr>
            <a:picLocks noChangeAspect="1"/>
          </p:cNvPicPr>
          <p:nvPr/>
        </p:nvPicPr>
        <p:blipFill rotWithShape="1">
          <a:blip r:embed="rId3"/>
          <a:srcRect l="27431" t="21988" r="40367" b="3965"/>
          <a:stretch/>
        </p:blipFill>
        <p:spPr>
          <a:xfrm>
            <a:off x="1553025" y="1922687"/>
            <a:ext cx="3250204" cy="4203969"/>
          </a:xfrm>
          <a:prstGeom prst="rect">
            <a:avLst/>
          </a:prstGeom>
          <a:ln w="15875">
            <a:solidFill>
              <a:schemeClr val="bg1"/>
            </a:solidFill>
          </a:ln>
          <a:effectLst>
            <a:outerShdw blurRad="50800" dist="38100" dir="2700000" algn="tl" rotWithShape="0">
              <a:schemeClr val="bg1">
                <a:lumMod val="50000"/>
                <a:lumOff val="50000"/>
              </a:schemeClr>
            </a:outerShdw>
          </a:effectLst>
        </p:spPr>
      </p:pic>
      <p:pic>
        <p:nvPicPr>
          <p:cNvPr id="8" name="Picture 7" descr="A picture containing case, indoor, table, accessory&#10;&#10;Description automatically generated">
            <a:extLst>
              <a:ext uri="{FF2B5EF4-FFF2-40B4-BE49-F238E27FC236}">
                <a16:creationId xmlns:a16="http://schemas.microsoft.com/office/drawing/2014/main" id="{0D6D7510-E309-41A2-ACD4-484C9618B75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7392" y="620785"/>
            <a:ext cx="3744700" cy="5616429"/>
          </a:xfrm>
          <a:prstGeom prst="rect">
            <a:avLst/>
          </a:prstGeom>
        </p:spPr>
      </p:pic>
    </p:spTree>
    <p:extLst>
      <p:ext uri="{BB962C8B-B14F-4D97-AF65-F5344CB8AC3E}">
        <p14:creationId xmlns:p14="http://schemas.microsoft.com/office/powerpoint/2010/main" val="3249476487"/>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592399"/>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3" name="Text Box 3"/>
          <p:cNvSpPr txBox="1">
            <a:spLocks noChangeArrowheads="1"/>
          </p:cNvSpPr>
          <p:nvPr/>
        </p:nvSpPr>
        <p:spPr bwMode="auto">
          <a:xfrm>
            <a:off x="611191" y="1686308"/>
            <a:ext cx="3836983"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GfG Instrumentation</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endParaRPr kumimoji="0" lang="de-DE" altLang="en-US" sz="800" b="1" i="1" u="none" strike="noStrike" kern="1200" cap="none" spc="0" normalizeH="0" baseline="0" noProof="0" dirty="0">
              <a:ln>
                <a:noFill/>
              </a:ln>
              <a:solidFill>
                <a:srgbClr val="0099CC"/>
              </a:solidFill>
              <a:effectLst/>
              <a:uLnTx/>
              <a:uFillTx/>
              <a:latin typeface="Arial"/>
              <a:ea typeface="+mn-ea"/>
              <a:cs typeface="+mn-cs"/>
            </a:endParaRPr>
          </a:p>
          <a:p>
            <a:pPr marL="0" marR="0" lvl="1" indent="-285750" algn="l" defTabSz="925513"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mn-ea"/>
                <a:cs typeface="+mn-cs"/>
              </a:rPr>
              <a:t>G888 / G999 product introduction</a:t>
            </a:r>
          </a:p>
          <a:p>
            <a:pPr marL="0" marR="0" lvl="0" indent="0" algn="l" defTabSz="925513" rtl="0" eaLnBrk="1" fontAlgn="base" latinLnBrk="0" hangingPunct="1">
              <a:lnSpc>
                <a:spcPct val="100000"/>
              </a:lnSpc>
              <a:spcBef>
                <a:spcPct val="20000"/>
              </a:spcBef>
              <a:spcAft>
                <a:spcPct val="0"/>
              </a:spcAft>
              <a:buClrTx/>
              <a:buSzTx/>
              <a:buFontTx/>
              <a:buNone/>
              <a:tabLst/>
              <a:defRPr/>
            </a:pPr>
            <a:endParaRPr kumimoji="0" lang="de-DE" altLang="en-US" sz="2000" b="0" i="0" u="none" strike="noStrike" kern="1200" cap="none" spc="0" normalizeH="0" baseline="0" noProof="0" dirty="0">
              <a:ln>
                <a:noFill/>
              </a:ln>
              <a:solidFill>
                <a:srgbClr val="808080"/>
              </a:solidFill>
              <a:effectLst/>
              <a:uLnTx/>
              <a:uFillTx/>
              <a:latin typeface="Verdana" pitchFamily="34" charset="0"/>
              <a:ea typeface="+mn-ea"/>
              <a:cs typeface="+mn-cs"/>
            </a:endParaRPr>
          </a:p>
        </p:txBody>
      </p:sp>
      <p:pic>
        <p:nvPicPr>
          <p:cNvPr id="6" name="Picture 5" descr="A screenshot of a cellphone&#10;&#10;Description automatically generated">
            <a:extLst>
              <a:ext uri="{FF2B5EF4-FFF2-40B4-BE49-F238E27FC236}">
                <a16:creationId xmlns:a16="http://schemas.microsoft.com/office/drawing/2014/main" id="{37D81ED1-672E-476E-BE35-F64E95E9247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2552" t="3261" r="1552" b="27681"/>
          <a:stretch/>
        </p:blipFill>
        <p:spPr>
          <a:xfrm>
            <a:off x="4255477" y="1686308"/>
            <a:ext cx="2998695" cy="4553292"/>
          </a:xfrm>
          <a:prstGeom prst="rect">
            <a:avLst/>
          </a:prstGeom>
        </p:spPr>
      </p:pic>
      <p:pic>
        <p:nvPicPr>
          <p:cNvPr id="7" name="Picture 6" descr="A screenshot of a cellphone&#10;&#10;Description automatically generated">
            <a:extLst>
              <a:ext uri="{FF2B5EF4-FFF2-40B4-BE49-F238E27FC236}">
                <a16:creationId xmlns:a16="http://schemas.microsoft.com/office/drawing/2014/main" id="{DE4F9BDC-74A8-4BA3-82F0-52774911D8D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52" t="3261" r="64960" b="27681"/>
          <a:stretch/>
        </p:blipFill>
        <p:spPr>
          <a:xfrm>
            <a:off x="7254172" y="859731"/>
            <a:ext cx="1423836" cy="3302505"/>
          </a:xfrm>
          <a:prstGeom prst="rect">
            <a:avLst/>
          </a:prstGeom>
        </p:spPr>
      </p:pic>
    </p:spTree>
    <p:extLst>
      <p:ext uri="{BB962C8B-B14F-4D97-AF65-F5344CB8AC3E}">
        <p14:creationId xmlns:p14="http://schemas.microsoft.com/office/powerpoint/2010/main" val="3075443245"/>
      </p:ext>
    </p:extLst>
  </p:cSld>
  <p:clrMapOvr>
    <a:masterClrMapping/>
  </p:clrMapOvr>
  <p:transition spd="slow" advClick="0" advTm="10000">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3"/>
          <p:cNvPicPr>
            <a:picLocks noChangeAspect="1"/>
          </p:cNvPicPr>
          <p:nvPr/>
        </p:nvPicPr>
        <p:blipFill rotWithShape="1">
          <a:blip r:embed="rId2">
            <a:extLst>
              <a:ext uri="{28A0092B-C50C-407E-A947-70E740481C1C}">
                <a14:useLocalDpi xmlns:a14="http://schemas.microsoft.com/office/drawing/2010/main" val="0"/>
              </a:ext>
            </a:extLst>
          </a:blip>
          <a:srcRect l="-2" r="21441"/>
          <a:stretch/>
        </p:blipFill>
        <p:spPr bwMode="auto">
          <a:xfrm>
            <a:off x="-1" y="-2644"/>
            <a:ext cx="9144001" cy="68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15004" y="2"/>
            <a:ext cx="3428999"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460" name="Text Box 4"/>
          <p:cNvSpPr txBox="1">
            <a:spLocks noChangeArrowheads="1"/>
          </p:cNvSpPr>
          <p:nvPr/>
        </p:nvSpPr>
        <p:spPr bwMode="auto">
          <a:xfrm>
            <a:off x="5912099" y="911744"/>
            <a:ext cx="316156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Introducing the latest multigas detectors from GfG Instrumentation</a:t>
            </a:r>
            <a:r>
              <a:rPr kumimoji="0" lang="en-US" altLang="en-US" sz="1600" b="0" i="1"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ts val="1200"/>
              </a:spcAft>
              <a:buClr>
                <a:srgbClr val="000000"/>
              </a:buClr>
              <a:buSzTx/>
              <a:buFont typeface="Wingdings" pitchFamily="2" charset="2"/>
              <a:buNone/>
              <a:tabLst/>
              <a:defRPr/>
            </a:pPr>
            <a:r>
              <a:rPr kumimoji="0" lang="en-US" altLang="en-US" sz="1600" b="0" i="1" u="none" strike="noStrike" kern="1200" cap="none" spc="0" normalizeH="0" baseline="0" noProof="0" dirty="0">
                <a:ln>
                  <a:noFill/>
                </a:ln>
                <a:solidFill>
                  <a:srgbClr val="000000"/>
                </a:solidFill>
                <a:effectLst/>
                <a:uLnTx/>
                <a:uFillTx/>
                <a:latin typeface="Arial"/>
                <a:ea typeface="+mn-ea"/>
                <a:cs typeface="+mn-cs"/>
              </a:rPr>
              <a:t>G888: compact, one-to-seven gas atmospheric monitor</a:t>
            </a:r>
          </a:p>
          <a:p>
            <a:pPr marL="0" marR="0" lvl="0" indent="0" algn="l" defTabSz="914400" rtl="0" eaLnBrk="1" fontAlgn="base" latinLnBrk="0" hangingPunct="1">
              <a:lnSpc>
                <a:spcPct val="100000"/>
              </a:lnSpc>
              <a:spcBef>
                <a:spcPct val="0"/>
              </a:spcBef>
              <a:spcAft>
                <a:spcPts val="1200"/>
              </a:spcAft>
              <a:buClr>
                <a:srgbClr val="000000"/>
              </a:buClr>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Arial"/>
                <a:ea typeface="+mn-ea"/>
                <a:cs typeface="+mn-cs"/>
              </a:rPr>
              <a:t>G999: compact, one-to-seven gas atmospheric monitor with internal motorized pump</a:t>
            </a:r>
          </a:p>
          <a:p>
            <a:pPr marL="0" marR="0" lvl="0" indent="0" algn="l" defTabSz="914400" rtl="0" eaLnBrk="1" fontAlgn="base" latinLnBrk="0" hangingPunct="1">
              <a:lnSpc>
                <a:spcPct val="100000"/>
              </a:lnSpc>
              <a:spcBef>
                <a:spcPct val="0"/>
              </a:spcBef>
              <a:spcAft>
                <a:spcPts val="1200"/>
              </a:spcAft>
              <a:buClr>
                <a:srgbClr val="000000"/>
              </a:buClr>
              <a:buSzTx/>
              <a:buFont typeface="Wingdings" pitchFamily="2" charset="2"/>
              <a:buNone/>
              <a:tabLst/>
              <a:defRPr/>
            </a:pPr>
            <a:endParaRPr kumimoji="0" lang="de-DE" altLang="en-US" sz="1600" b="0"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4139" y="3150970"/>
            <a:ext cx="2066624" cy="2984907"/>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9469" y="3808729"/>
            <a:ext cx="2035374" cy="2939773"/>
          </a:xfrm>
          <a:prstGeom prst="rect">
            <a:avLst/>
          </a:prstGeom>
        </p:spPr>
      </p:pic>
    </p:spTree>
    <p:extLst>
      <p:ext uri="{BB962C8B-B14F-4D97-AF65-F5344CB8AC3E}">
        <p14:creationId xmlns:p14="http://schemas.microsoft.com/office/powerpoint/2010/main" val="145785028"/>
      </p:ext>
    </p:extLst>
  </p:cSld>
  <p:clrMapOvr>
    <a:masterClrMapping/>
  </p:clrMapOvr>
  <p:transition spd="slow" advClick="0" advTm="10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 y="1574369"/>
            <a:ext cx="9144000" cy="1216713"/>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2" name="Text Box 2"/>
          <p:cNvSpPr txBox="1">
            <a:spLocks noChangeArrowheads="1"/>
          </p:cNvSpPr>
          <p:nvPr/>
        </p:nvSpPr>
        <p:spPr bwMode="auto">
          <a:xfrm>
            <a:off x="1295400" y="3361035"/>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7174" name="Rectangle 4"/>
          <p:cNvSpPr>
            <a:spLocks noGrp="1" noChangeArrowheads="1"/>
          </p:cNvSpPr>
          <p:nvPr>
            <p:ph type="title"/>
          </p:nvPr>
        </p:nvSpPr>
        <p:spPr>
          <a:xfrm>
            <a:off x="295276" y="1776325"/>
            <a:ext cx="4190999" cy="812799"/>
          </a:xfrm>
        </p:spPr>
        <p:txBody>
          <a:bodyPr/>
          <a:lstStyle/>
          <a:p>
            <a:pPr algn="l"/>
            <a:r>
              <a:rPr lang="en-US" sz="2000" dirty="0">
                <a:solidFill>
                  <a:srgbClr val="3399CC"/>
                </a:solidFill>
              </a:rPr>
              <a:t>Introducing the G888 personal atmospheric monitor</a:t>
            </a:r>
          </a:p>
        </p:txBody>
      </p:sp>
      <p:sp>
        <p:nvSpPr>
          <p:cNvPr id="7175" name="Rectangle 5"/>
          <p:cNvSpPr>
            <a:spLocks noGrp="1" noChangeArrowheads="1"/>
          </p:cNvSpPr>
          <p:nvPr>
            <p:ph type="body" idx="1"/>
          </p:nvPr>
        </p:nvSpPr>
        <p:spPr>
          <a:xfrm>
            <a:off x="458768" y="2962274"/>
            <a:ext cx="3841383" cy="3369369"/>
          </a:xfrm>
        </p:spPr>
        <p:txBody>
          <a:bodyPr/>
          <a:lstStyle/>
          <a:p>
            <a:pPr marL="0" indent="0">
              <a:spcBef>
                <a:spcPct val="0"/>
              </a:spcBef>
              <a:spcAft>
                <a:spcPts val="1200"/>
              </a:spcAft>
              <a:buNone/>
            </a:pPr>
            <a:r>
              <a:rPr lang="de-DE" sz="1600" b="0" dirty="0"/>
              <a:t>Compact size!</a:t>
            </a:r>
          </a:p>
          <a:p>
            <a:pPr marL="457200" lvl="1" indent="0">
              <a:spcBef>
                <a:spcPct val="0"/>
              </a:spcBef>
              <a:spcAft>
                <a:spcPts val="1200"/>
              </a:spcAft>
              <a:buNone/>
            </a:pPr>
            <a:r>
              <a:rPr lang="de-DE" sz="1500" b="0" dirty="0"/>
              <a:t>Up to 7 gases in an instrument smaller than most 4 gas personal instruments</a:t>
            </a:r>
          </a:p>
          <a:p>
            <a:pPr marL="0" indent="0">
              <a:spcBef>
                <a:spcPct val="0"/>
              </a:spcBef>
              <a:spcAft>
                <a:spcPts val="1200"/>
              </a:spcAft>
              <a:buNone/>
            </a:pPr>
            <a:r>
              <a:rPr lang="de-DE" sz="1600" b="0" dirty="0"/>
              <a:t>Rechargeable battery pack provides up to 23 hours continuous operation</a:t>
            </a:r>
          </a:p>
          <a:p>
            <a:pPr marL="457200" lvl="1" indent="0">
              <a:spcBef>
                <a:spcPct val="0"/>
              </a:spcBef>
              <a:spcAft>
                <a:spcPts val="1200"/>
              </a:spcAft>
              <a:buNone/>
            </a:pPr>
            <a:r>
              <a:rPr lang="de-DE" sz="1500" b="0" dirty="0"/>
              <a:t>Safe and dependable nickel metal hydride (NiMH) battery technology  </a:t>
            </a:r>
          </a:p>
          <a:p>
            <a:pPr marL="457200" lvl="1" indent="0">
              <a:spcBef>
                <a:spcPct val="0"/>
              </a:spcBef>
              <a:spcAft>
                <a:spcPts val="1200"/>
              </a:spcAft>
              <a:buNone/>
            </a:pPr>
            <a:r>
              <a:rPr lang="de-DE" sz="1500" b="0" dirty="0"/>
              <a:t>No concerns from dangerous Li-ion batteries</a:t>
            </a: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423" t="4156" r="10208"/>
          <a:stretch/>
        </p:blipFill>
        <p:spPr>
          <a:xfrm>
            <a:off x="4189090" y="328814"/>
            <a:ext cx="4954909" cy="4770408"/>
          </a:xfrm>
          <a:prstGeom prst="rect">
            <a:avLst/>
          </a:prstGeom>
        </p:spPr>
      </p:pic>
    </p:spTree>
    <p:extLst>
      <p:ext uri="{BB962C8B-B14F-4D97-AF65-F5344CB8AC3E}">
        <p14:creationId xmlns:p14="http://schemas.microsoft.com/office/powerpoint/2010/main" val="629306167"/>
      </p:ext>
    </p:extLst>
  </p:cSld>
  <p:clrMapOvr>
    <a:masterClrMapping/>
  </p:clrMapOvr>
  <p:transition spd="slow" advTm="10000">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254642"/>
            <a:ext cx="9144000" cy="1139244"/>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2" name="Text Box 2"/>
          <p:cNvSpPr txBox="1">
            <a:spLocks noChangeArrowheads="1"/>
          </p:cNvSpPr>
          <p:nvPr/>
        </p:nvSpPr>
        <p:spPr bwMode="auto">
          <a:xfrm>
            <a:off x="1295400" y="3361035"/>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7175" name="Rectangle 5"/>
          <p:cNvSpPr>
            <a:spLocks noGrp="1" noChangeArrowheads="1"/>
          </p:cNvSpPr>
          <p:nvPr>
            <p:ph type="body" idx="1"/>
          </p:nvPr>
        </p:nvSpPr>
        <p:spPr>
          <a:xfrm>
            <a:off x="701570" y="1254641"/>
            <a:ext cx="2926982" cy="1769639"/>
          </a:xfrm>
        </p:spPr>
        <p:txBody>
          <a:bodyPr/>
          <a:lstStyle/>
          <a:p>
            <a:pPr marL="0" indent="0">
              <a:spcBef>
                <a:spcPct val="0"/>
              </a:spcBef>
              <a:spcAft>
                <a:spcPts val="1200"/>
              </a:spcAft>
              <a:buNone/>
            </a:pPr>
            <a:r>
              <a:rPr lang="de-DE" dirty="0">
                <a:solidFill>
                  <a:srgbClr val="3399CC"/>
                </a:solidFill>
              </a:rPr>
              <a:t>Compact size!</a:t>
            </a:r>
          </a:p>
          <a:p>
            <a:pPr marL="0" indent="0">
              <a:spcBef>
                <a:spcPct val="0"/>
              </a:spcBef>
              <a:spcAft>
                <a:spcPts val="1200"/>
              </a:spcAft>
              <a:buNone/>
            </a:pPr>
            <a:r>
              <a:rPr lang="de-DE" sz="1600" b="0" dirty="0"/>
              <a:t>Almost one third smaller than G450 and G460</a:t>
            </a:r>
          </a:p>
          <a:p>
            <a:pPr marL="0" indent="0">
              <a:spcBef>
                <a:spcPct val="0"/>
              </a:spcBef>
              <a:spcAft>
                <a:spcPts val="1200"/>
              </a:spcAft>
              <a:buNone/>
            </a:pPr>
            <a:r>
              <a:rPr lang="de-DE" sz="1600" b="0" dirty="0"/>
              <a:t>Smaller than most 4 gas personal instruments!</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5" t="14776" r="6177" b="6529"/>
          <a:stretch/>
        </p:blipFill>
        <p:spPr>
          <a:xfrm>
            <a:off x="1218732" y="2139460"/>
            <a:ext cx="7078960" cy="4051458"/>
          </a:xfrm>
          <a:prstGeom prst="rect">
            <a:avLst/>
          </a:prstGeom>
        </p:spPr>
      </p:pic>
    </p:spTree>
    <p:extLst>
      <p:ext uri="{BB962C8B-B14F-4D97-AF65-F5344CB8AC3E}">
        <p14:creationId xmlns:p14="http://schemas.microsoft.com/office/powerpoint/2010/main" val="969366746"/>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costume&#10;&#10;Description automatically generated">
            <a:extLst>
              <a:ext uri="{FF2B5EF4-FFF2-40B4-BE49-F238E27FC236}">
                <a16:creationId xmlns:a16="http://schemas.microsoft.com/office/drawing/2014/main" id="{1594B998-0551-48E8-A889-776E61C65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060" y="462005"/>
            <a:ext cx="3856982" cy="5142643"/>
          </a:xfrm>
          <a:prstGeom prst="rect">
            <a:avLst/>
          </a:prstGeom>
          <a:ln w="15875">
            <a:solidFill>
              <a:schemeClr val="bg1"/>
            </a:solidFill>
          </a:ln>
          <a:effectLst>
            <a:outerShdw blurRad="50800" dist="38100" dir="2700000" algn="tl" rotWithShape="0">
              <a:schemeClr val="bg1">
                <a:lumMod val="50000"/>
                <a:lumOff val="50000"/>
              </a:schemeClr>
            </a:outerShdw>
          </a:effectLst>
        </p:spPr>
      </p:pic>
      <p:grpSp>
        <p:nvGrpSpPr>
          <p:cNvPr id="19" name="Group 18">
            <a:extLst>
              <a:ext uri="{FF2B5EF4-FFF2-40B4-BE49-F238E27FC236}">
                <a16:creationId xmlns:a16="http://schemas.microsoft.com/office/drawing/2014/main" id="{5B9FBE94-A45E-4C6F-8D88-AC07C25C3ACA}"/>
              </a:ext>
            </a:extLst>
          </p:cNvPr>
          <p:cNvGrpSpPr/>
          <p:nvPr/>
        </p:nvGrpSpPr>
        <p:grpSpPr>
          <a:xfrm>
            <a:off x="3036397" y="2253290"/>
            <a:ext cx="2262157" cy="3943150"/>
            <a:chOff x="2119049" y="2253290"/>
            <a:chExt cx="2262157" cy="3943150"/>
          </a:xfrm>
        </p:grpSpPr>
        <p:sp>
          <p:nvSpPr>
            <p:cNvPr id="17" name="Rectangle 16">
              <a:extLst>
                <a:ext uri="{FF2B5EF4-FFF2-40B4-BE49-F238E27FC236}">
                  <a16:creationId xmlns:a16="http://schemas.microsoft.com/office/drawing/2014/main" id="{5F3F4B66-BCC9-4816-B0FC-2C02012D1C9D}"/>
                </a:ext>
              </a:extLst>
            </p:cNvPr>
            <p:cNvSpPr/>
            <p:nvPr/>
          </p:nvSpPr>
          <p:spPr bwMode="auto">
            <a:xfrm>
              <a:off x="3896792" y="3347720"/>
              <a:ext cx="299651" cy="647923"/>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pic>
          <p:nvPicPr>
            <p:cNvPr id="16" name="Picture 15" descr="A picture containing cellphone&#10;&#10;Description automatically generated">
              <a:extLst>
                <a:ext uri="{FF2B5EF4-FFF2-40B4-BE49-F238E27FC236}">
                  <a16:creationId xmlns:a16="http://schemas.microsoft.com/office/drawing/2014/main" id="{57A168F8-9D3D-4BBC-8305-B743F0E815B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8690" t="14253" r="38064" b="24871"/>
            <a:stretch/>
          </p:blipFill>
          <p:spPr>
            <a:xfrm>
              <a:off x="2119049" y="2253290"/>
              <a:ext cx="2262157" cy="3943150"/>
            </a:xfrm>
            <a:prstGeom prst="rect">
              <a:avLst/>
            </a:prstGeom>
          </p:spPr>
        </p:pic>
      </p:grpSp>
      <p:sp>
        <p:nvSpPr>
          <p:cNvPr id="7172" name="Text Box 2"/>
          <p:cNvSpPr txBox="1">
            <a:spLocks noChangeArrowheads="1"/>
          </p:cNvSpPr>
          <p:nvPr/>
        </p:nvSpPr>
        <p:spPr bwMode="auto">
          <a:xfrm>
            <a:off x="1295400" y="3361035"/>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7175" name="Rectangle 5"/>
          <p:cNvSpPr>
            <a:spLocks noGrp="1" noChangeArrowheads="1"/>
          </p:cNvSpPr>
          <p:nvPr>
            <p:ph type="body" idx="1"/>
          </p:nvPr>
        </p:nvSpPr>
        <p:spPr>
          <a:xfrm>
            <a:off x="727112" y="1253352"/>
            <a:ext cx="2926982" cy="1769639"/>
          </a:xfrm>
        </p:spPr>
        <p:txBody>
          <a:bodyPr/>
          <a:lstStyle/>
          <a:p>
            <a:pPr marL="0" indent="0">
              <a:spcBef>
                <a:spcPct val="0"/>
              </a:spcBef>
              <a:spcAft>
                <a:spcPts val="1200"/>
              </a:spcAft>
              <a:buNone/>
            </a:pPr>
            <a:r>
              <a:rPr lang="de-DE" dirty="0">
                <a:solidFill>
                  <a:srgbClr val="3399CC"/>
                </a:solidFill>
              </a:rPr>
              <a:t>Compact size!</a:t>
            </a:r>
          </a:p>
          <a:p>
            <a:pPr marL="0" indent="0">
              <a:spcBef>
                <a:spcPct val="0"/>
              </a:spcBef>
              <a:spcAft>
                <a:spcPts val="1200"/>
              </a:spcAft>
              <a:buNone/>
            </a:pPr>
            <a:r>
              <a:rPr lang="de-DE" sz="1600" b="0" dirty="0"/>
              <a:t>Almost one third smaller than G450 and G460</a:t>
            </a:r>
          </a:p>
          <a:p>
            <a:pPr marL="0" indent="0">
              <a:spcBef>
                <a:spcPct val="0"/>
              </a:spcBef>
              <a:spcAft>
                <a:spcPts val="1200"/>
              </a:spcAft>
              <a:buNone/>
            </a:pPr>
            <a:r>
              <a:rPr lang="de-DE" sz="1600" b="0" dirty="0"/>
              <a:t>Smaller than most 4 gas personal instruments!</a:t>
            </a:r>
          </a:p>
        </p:txBody>
      </p:sp>
      <p:sp>
        <p:nvSpPr>
          <p:cNvPr id="8" name="Rectangle 2"/>
          <p:cNvSpPr>
            <a:spLocks noChangeArrowheads="1"/>
          </p:cNvSpPr>
          <p:nvPr/>
        </p:nvSpPr>
        <p:spPr bwMode="auto">
          <a:xfrm>
            <a:off x="1787" y="1093885"/>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2387269"/>
      </p:ext>
    </p:extLst>
  </p:cSld>
  <p:clrMapOvr>
    <a:masterClrMapping/>
  </p:clrMapOvr>
  <p:transition spd="slow" advTm="10000">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557380"/>
            <a:ext cx="9144000" cy="1526288"/>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5" name="Rectangle 5"/>
          <p:cNvSpPr>
            <a:spLocks noGrp="1" noChangeArrowheads="1"/>
          </p:cNvSpPr>
          <p:nvPr>
            <p:ph type="body" idx="1"/>
          </p:nvPr>
        </p:nvSpPr>
        <p:spPr>
          <a:xfrm>
            <a:off x="585665" y="2476163"/>
            <a:ext cx="3643671" cy="4061354"/>
          </a:xfrm>
        </p:spPr>
        <p:txBody>
          <a:bodyPr/>
          <a:lstStyle/>
          <a:p>
            <a:pPr marL="0" indent="0">
              <a:spcBef>
                <a:spcPct val="0"/>
              </a:spcBef>
              <a:spcAft>
                <a:spcPts val="1200"/>
              </a:spcAft>
              <a:buNone/>
            </a:pPr>
            <a:r>
              <a:rPr lang="de-DE" sz="1500" b="0" dirty="0"/>
              <a:t>Internal motorized pump for continuous sampling from remote locations</a:t>
            </a:r>
          </a:p>
          <a:p>
            <a:pPr marL="0" indent="0">
              <a:spcBef>
                <a:spcPct val="0"/>
              </a:spcBef>
              <a:spcAft>
                <a:spcPts val="1200"/>
              </a:spcAft>
              <a:buNone/>
            </a:pPr>
            <a:r>
              <a:rPr lang="de-DE" sz="1500" b="0" dirty="0"/>
              <a:t>Sample from locations up to 300 feet (100 m) or more away from instrument</a:t>
            </a:r>
          </a:p>
          <a:p>
            <a:pPr marL="0" indent="0">
              <a:spcBef>
                <a:spcPct val="0"/>
              </a:spcBef>
              <a:spcAft>
                <a:spcPts val="1200"/>
              </a:spcAft>
              <a:buNone/>
            </a:pPr>
            <a:r>
              <a:rPr lang="de-DE" sz="1500" b="0" dirty="0"/>
              <a:t>Slide on-off pump switch allows instrument to be operated in either diffusion or pumped operation</a:t>
            </a:r>
          </a:p>
          <a:p>
            <a:pPr marL="0" indent="0">
              <a:spcBef>
                <a:spcPct val="0"/>
              </a:spcBef>
              <a:spcAft>
                <a:spcPts val="1200"/>
              </a:spcAft>
              <a:buNone/>
            </a:pPr>
            <a:r>
              <a:rPr lang="de-DE" sz="1500" b="0" dirty="0"/>
              <a:t>Compact size means G999 can be used as personal monitor</a:t>
            </a:r>
          </a:p>
          <a:p>
            <a:pPr marL="0" indent="0">
              <a:spcBef>
                <a:spcPct val="0"/>
              </a:spcBef>
              <a:spcAft>
                <a:spcPts val="1200"/>
              </a:spcAft>
              <a:buNone/>
            </a:pPr>
            <a:r>
              <a:rPr lang="de-DE" sz="1500" b="0" dirty="0"/>
              <a:t>Twice as much power – internal 4 NiMH cell battery pack </a:t>
            </a:r>
          </a:p>
          <a:p>
            <a:pPr>
              <a:spcBef>
                <a:spcPct val="0"/>
              </a:spcBef>
              <a:spcAft>
                <a:spcPts val="1200"/>
              </a:spcAft>
            </a:pPr>
            <a:endParaRPr lang="de-DE" sz="1500" b="0" dirty="0"/>
          </a:p>
        </p:txBody>
      </p:sp>
      <p:sp>
        <p:nvSpPr>
          <p:cNvPr id="7174" name="Rectangle 4"/>
          <p:cNvSpPr>
            <a:spLocks noGrp="1" noChangeArrowheads="1"/>
          </p:cNvSpPr>
          <p:nvPr>
            <p:ph type="title"/>
          </p:nvPr>
        </p:nvSpPr>
        <p:spPr>
          <a:xfrm>
            <a:off x="585665" y="1610372"/>
            <a:ext cx="3902674" cy="812799"/>
          </a:xfrm>
        </p:spPr>
        <p:txBody>
          <a:bodyPr/>
          <a:lstStyle/>
          <a:p>
            <a:pPr algn="l"/>
            <a:r>
              <a:rPr lang="en-US" sz="2000" dirty="0">
                <a:solidFill>
                  <a:srgbClr val="3399CC"/>
                </a:solidFill>
              </a:rPr>
              <a:t>Introducing the G999 atmospheric monitor</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90" t="8888" r="21098" b="10391"/>
          <a:stretch/>
        </p:blipFill>
        <p:spPr>
          <a:xfrm>
            <a:off x="3962398" y="444849"/>
            <a:ext cx="4934465" cy="5535827"/>
          </a:xfrm>
          <a:prstGeom prst="rect">
            <a:avLst/>
          </a:prstGeom>
        </p:spPr>
      </p:pic>
    </p:spTree>
    <p:extLst>
      <p:ext uri="{BB962C8B-B14F-4D97-AF65-F5344CB8AC3E}">
        <p14:creationId xmlns:p14="http://schemas.microsoft.com/office/powerpoint/2010/main" val="3948127286"/>
      </p:ext>
    </p:extLst>
  </p:cSld>
  <p:clrMapOvr>
    <a:masterClrMapping/>
  </p:clrMapOvr>
  <p:transition spd="slow" advTm="10000">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71" y="474377"/>
            <a:ext cx="3010875" cy="586292"/>
          </a:xfrm>
        </p:spPr>
        <p:txBody>
          <a:bodyPr/>
          <a:lstStyle/>
          <a:p>
            <a:r>
              <a:rPr lang="en-US" sz="2000" dirty="0">
                <a:solidFill>
                  <a:srgbClr val="0099CC"/>
                </a:solidFill>
              </a:rPr>
              <a:t>Oil and Chemical Industry Opportunities</a:t>
            </a:r>
          </a:p>
        </p:txBody>
      </p:sp>
      <p:sp>
        <p:nvSpPr>
          <p:cNvPr id="3" name="Content Placeholder 2"/>
          <p:cNvSpPr>
            <a:spLocks noGrp="1"/>
          </p:cNvSpPr>
          <p:nvPr>
            <p:ph idx="1"/>
          </p:nvPr>
        </p:nvSpPr>
        <p:spPr>
          <a:xfrm>
            <a:off x="307245" y="1496117"/>
            <a:ext cx="2699926" cy="4797425"/>
          </a:xfrm>
        </p:spPr>
        <p:txBody>
          <a:bodyPr/>
          <a:lstStyle/>
          <a:p>
            <a:pPr marL="0" indent="0">
              <a:spcBef>
                <a:spcPts val="0"/>
              </a:spcBef>
              <a:spcAft>
                <a:spcPts val="1400"/>
              </a:spcAft>
              <a:buNone/>
            </a:pPr>
            <a:r>
              <a:rPr lang="en-US" sz="1600" dirty="0"/>
              <a:t>Confined space versus 4 gas personal protection in oil industry</a:t>
            </a:r>
          </a:p>
          <a:p>
            <a:pPr marL="57150" indent="0">
              <a:spcBef>
                <a:spcPts val="0"/>
              </a:spcBef>
              <a:spcAft>
                <a:spcPts val="1400"/>
              </a:spcAft>
              <a:buNone/>
            </a:pPr>
            <a:r>
              <a:rPr lang="en-US" sz="1400" b="0" dirty="0"/>
              <a:t>In the past, most workers at refinery and oil / gas production sites in USA / Canada equipped with basic 4 gas personal instrument </a:t>
            </a:r>
          </a:p>
          <a:p>
            <a:pPr marL="57150" indent="0">
              <a:spcBef>
                <a:spcPts val="0"/>
              </a:spcBef>
              <a:spcAft>
                <a:spcPts val="1400"/>
              </a:spcAft>
              <a:buNone/>
            </a:pPr>
            <a:r>
              <a:rPr lang="en-US" sz="1400" b="0" dirty="0"/>
              <a:t>Increasingly, CS entry at refinery done with PID and LEL equipped instrument</a:t>
            </a:r>
          </a:p>
          <a:p>
            <a:pPr marL="57150" indent="0">
              <a:spcBef>
                <a:spcPts val="0"/>
              </a:spcBef>
              <a:spcAft>
                <a:spcPts val="1400"/>
              </a:spcAft>
              <a:buNone/>
            </a:pPr>
            <a:r>
              <a:rPr lang="en-US" sz="1400" b="0" dirty="0"/>
              <a:t>Increasingly, personal protection instruments are including additional sensors (such as CO</a:t>
            </a:r>
            <a:r>
              <a:rPr lang="en-US" sz="1400" b="0" baseline="-25000" dirty="0"/>
              <a:t>2</a:t>
            </a:r>
            <a:r>
              <a:rPr lang="en-US" sz="1400" b="0" dirty="0"/>
              <a:t>, NO</a:t>
            </a:r>
            <a:r>
              <a:rPr lang="en-US" sz="1400" b="0" baseline="-25000" dirty="0"/>
              <a:t>2</a:t>
            </a:r>
            <a:r>
              <a:rPr lang="en-US" sz="1400" b="0" dirty="0"/>
              <a:t>, SO</a:t>
            </a:r>
            <a:r>
              <a:rPr lang="en-US" sz="1400" b="0" baseline="-25000" dirty="0"/>
              <a:t>2</a:t>
            </a:r>
            <a:r>
              <a:rPr lang="en-US" sz="1400" b="0" dirty="0"/>
              <a:t>, H</a:t>
            </a:r>
            <a:r>
              <a:rPr lang="en-US" sz="1400" b="0" baseline="-25000" dirty="0"/>
              <a:t>2</a:t>
            </a:r>
            <a:r>
              <a:rPr lang="en-US" sz="1400" b="0" dirty="0"/>
              <a:t>, etc.)</a:t>
            </a:r>
          </a:p>
        </p:txBody>
      </p:sp>
      <p:cxnSp>
        <p:nvCxnSpPr>
          <p:cNvPr id="4" name="Straight Connector 3"/>
          <p:cNvCxnSpPr/>
          <p:nvPr/>
        </p:nvCxnSpPr>
        <p:spPr>
          <a:xfrm>
            <a:off x="0" y="1316093"/>
            <a:ext cx="9144000" cy="0"/>
          </a:xfrm>
          <a:prstGeom prst="line">
            <a:avLst/>
          </a:prstGeom>
          <a:noFill/>
          <a:ln w="31750" cap="flat" cmpd="sng" algn="ctr">
            <a:solidFill>
              <a:srgbClr val="8ED2FF"/>
            </a:solidFill>
            <a:prstDash val="solid"/>
          </a:ln>
          <a:effectLst/>
        </p:spPr>
      </p:cxnSp>
      <p:pic>
        <p:nvPicPr>
          <p:cNvPr id="6" name="Picture 5" descr="A picture containing outdoor, man, white, sitting&#10;&#10;Description automatically generated">
            <a:extLst>
              <a:ext uri="{FF2B5EF4-FFF2-40B4-BE49-F238E27FC236}">
                <a16:creationId xmlns:a16="http://schemas.microsoft.com/office/drawing/2014/main" id="{0A96C334-0DB8-4DDE-8693-EFAC355A84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8" r="7920"/>
          <a:stretch/>
        </p:blipFill>
        <p:spPr>
          <a:xfrm>
            <a:off x="3280672" y="963507"/>
            <a:ext cx="5401368" cy="3986561"/>
          </a:xfrm>
          <a:prstGeom prst="rect">
            <a:avLst/>
          </a:prstGeom>
          <a:ln w="15875">
            <a:solidFill>
              <a:schemeClr val="bg1">
                <a:lumMod val="95000"/>
                <a:lumOff val="5000"/>
              </a:schemeClr>
            </a:solidFill>
          </a:ln>
          <a:effectLst>
            <a:outerShdw blurRad="50800" dist="38100" dir="2700000" algn="tl" rotWithShape="0">
              <a:schemeClr val="bg1">
                <a:lumMod val="50000"/>
                <a:lumOff val="50000"/>
              </a:schemeClr>
            </a:outerShdw>
          </a:effectLst>
        </p:spPr>
      </p:pic>
    </p:spTree>
    <p:extLst>
      <p:ext uri="{BB962C8B-B14F-4D97-AF65-F5344CB8AC3E}">
        <p14:creationId xmlns:p14="http://schemas.microsoft.com/office/powerpoint/2010/main" val="1135984612"/>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8"/>
          <p:cNvSpPr>
            <a:spLocks noChangeShapeType="1"/>
          </p:cNvSpPr>
          <p:nvPr/>
        </p:nvSpPr>
        <p:spPr bwMode="auto">
          <a:xfrm>
            <a:off x="0" y="1891812"/>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6147" name="Text Box 3"/>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charset="0"/>
              <a:ea typeface="+mn-ea"/>
              <a:cs typeface="+mn-cs"/>
            </a:endParaRPr>
          </a:p>
        </p:txBody>
      </p:sp>
      <p:pic>
        <p:nvPicPr>
          <p:cNvPr id="6148" name="Picture 4" descr="schmaljsch06_12x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146" y="282578"/>
            <a:ext cx="5183554" cy="2398712"/>
          </a:xfrm>
          <a:prstGeom prst="rect">
            <a:avLst/>
          </a:prstGeom>
          <a:noFill/>
          <a:ln w="19050">
            <a:solidFill>
              <a:schemeClr val="bg1"/>
            </a:solidFill>
            <a:miter lim="800000"/>
            <a:headEnd/>
            <a:tailEnd/>
          </a:ln>
          <a:effectLst>
            <a:outerShdw blurRad="50800" dist="50800" dir="2700000" algn="ctr" rotWithShape="0">
              <a:schemeClr val="bg1">
                <a:lumMod val="50000"/>
                <a:lumOff val="50000"/>
                <a:alpha val="50000"/>
              </a:schemeClr>
            </a:outerShdw>
          </a:effectLst>
          <a:extLst>
            <a:ext uri="{909E8E84-426E-40DD-AFC4-6F175D3DCCD1}">
              <a14:hiddenFill xmlns:a14="http://schemas.microsoft.com/office/drawing/2010/main">
                <a:solidFill>
                  <a:srgbClr val="FFFFFF"/>
                </a:solidFill>
              </a14:hiddenFill>
            </a:ext>
          </a:extLst>
        </p:spPr>
      </p:pic>
      <p:sp>
        <p:nvSpPr>
          <p:cNvPr id="6149" name="Rectangle 5"/>
          <p:cNvSpPr>
            <a:spLocks noGrp="1" noChangeArrowheads="1"/>
          </p:cNvSpPr>
          <p:nvPr>
            <p:ph type="title"/>
          </p:nvPr>
        </p:nvSpPr>
        <p:spPr>
          <a:xfrm>
            <a:off x="241300" y="1088414"/>
            <a:ext cx="3374477" cy="611797"/>
          </a:xfrm>
        </p:spPr>
        <p:txBody>
          <a:bodyPr/>
          <a:lstStyle/>
          <a:p>
            <a:r>
              <a:rPr lang="en-US" sz="2000" dirty="0" err="1">
                <a:solidFill>
                  <a:srgbClr val="3399CC"/>
                </a:solidFill>
              </a:rPr>
              <a:t>GfG</a:t>
            </a:r>
            <a:r>
              <a:rPr lang="en-US" sz="2000" dirty="0">
                <a:solidFill>
                  <a:srgbClr val="3399CC"/>
                </a:solidFill>
              </a:rPr>
              <a:t> Instrumentation </a:t>
            </a:r>
            <a:r>
              <a:rPr lang="en-US" sz="2000" dirty="0" err="1">
                <a:solidFill>
                  <a:srgbClr val="3399CC"/>
                </a:solidFill>
              </a:rPr>
              <a:t>mbH</a:t>
            </a:r>
            <a:endParaRPr lang="en-US" sz="2000" dirty="0">
              <a:solidFill>
                <a:srgbClr val="3399CC"/>
              </a:solidFill>
            </a:endParaRPr>
          </a:p>
        </p:txBody>
      </p:sp>
      <p:sp>
        <p:nvSpPr>
          <p:cNvPr id="6150" name="Rectangle 7"/>
          <p:cNvSpPr>
            <a:spLocks noGrp="1" noChangeArrowheads="1"/>
          </p:cNvSpPr>
          <p:nvPr>
            <p:ph type="body" idx="1"/>
          </p:nvPr>
        </p:nvSpPr>
        <p:spPr>
          <a:xfrm>
            <a:off x="961537" y="2943223"/>
            <a:ext cx="5921375" cy="2311400"/>
          </a:xfrm>
        </p:spPr>
        <p:txBody>
          <a:bodyPr/>
          <a:lstStyle/>
          <a:p>
            <a:pPr>
              <a:spcBef>
                <a:spcPct val="0"/>
              </a:spcBef>
              <a:spcAft>
                <a:spcPts val="1800"/>
              </a:spcAft>
              <a:buClr>
                <a:srgbClr val="0099CC"/>
              </a:buClr>
            </a:pPr>
            <a:r>
              <a:rPr lang="en-GB" sz="1800" b="0" dirty="0"/>
              <a:t>Worldwide headquarters in Dortmund, Germany</a:t>
            </a:r>
          </a:p>
          <a:p>
            <a:pPr>
              <a:spcBef>
                <a:spcPct val="0"/>
              </a:spcBef>
              <a:spcAft>
                <a:spcPts val="1800"/>
              </a:spcAft>
              <a:buClr>
                <a:srgbClr val="0099CC"/>
              </a:buClr>
            </a:pPr>
            <a:r>
              <a:rPr lang="en-GB" sz="1800" b="0" dirty="0"/>
              <a:t>Founded in 1961</a:t>
            </a:r>
          </a:p>
          <a:p>
            <a:pPr>
              <a:spcBef>
                <a:spcPct val="0"/>
              </a:spcBef>
              <a:spcAft>
                <a:spcPts val="1800"/>
              </a:spcAft>
              <a:buClr>
                <a:srgbClr val="0099CC"/>
              </a:buClr>
            </a:pPr>
            <a:r>
              <a:rPr lang="en-GB" sz="1800" b="0" dirty="0"/>
              <a:t>An industry leader in development and production of gas measurement technology for over 58 years</a:t>
            </a:r>
          </a:p>
          <a:p>
            <a:pPr>
              <a:spcBef>
                <a:spcPct val="0"/>
              </a:spcBef>
              <a:spcAft>
                <a:spcPts val="1800"/>
              </a:spcAft>
              <a:buClr>
                <a:srgbClr val="0099CC"/>
              </a:buClr>
            </a:pPr>
            <a:r>
              <a:rPr lang="en-GB" sz="1800" b="0" dirty="0"/>
              <a:t>Over 300 employees worldwide</a:t>
            </a:r>
            <a:endParaRPr lang="en-US" sz="1800" b="0" dirty="0"/>
          </a:p>
        </p:txBody>
      </p:sp>
    </p:spTree>
    <p:extLst>
      <p:ext uri="{BB962C8B-B14F-4D97-AF65-F5344CB8AC3E}">
        <p14:creationId xmlns:p14="http://schemas.microsoft.com/office/powerpoint/2010/main" val="2061644698"/>
      </p:ext>
    </p:extLst>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 y="999268"/>
            <a:ext cx="9144000" cy="1529632"/>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3"/>
          <p:cNvSpPr/>
          <p:nvPr/>
        </p:nvSpPr>
        <p:spPr bwMode="auto">
          <a:xfrm>
            <a:off x="0" y="3393989"/>
            <a:ext cx="9144000" cy="3464011"/>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9698" name="Rectangle 2"/>
          <p:cNvSpPr>
            <a:spLocks noChangeArrowheads="1"/>
          </p:cNvSpPr>
          <p:nvPr/>
        </p:nvSpPr>
        <p:spPr bwMode="auto">
          <a:xfrm>
            <a:off x="1357313" y="1084266"/>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9700" name="Text Box 4"/>
          <p:cNvSpPr txBox="1">
            <a:spLocks noChangeArrowheads="1"/>
          </p:cNvSpPr>
          <p:nvPr/>
        </p:nvSpPr>
        <p:spPr bwMode="auto">
          <a:xfrm>
            <a:off x="762000" y="1260478"/>
            <a:ext cx="7620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0" rIns="18000" b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99CC"/>
              </a:solidFill>
              <a:effectLst/>
              <a:uLnTx/>
              <a:uFillTx/>
              <a:latin typeface="Tahoma" charset="0"/>
              <a:ea typeface="+mn-ea"/>
              <a:cs typeface="+mn-cs"/>
            </a:endParaRPr>
          </a:p>
        </p:txBody>
      </p:sp>
      <p:sp>
        <p:nvSpPr>
          <p:cNvPr id="29701" name="Rectangle 5"/>
          <p:cNvSpPr>
            <a:spLocks noGrp="1" noChangeArrowheads="1"/>
          </p:cNvSpPr>
          <p:nvPr>
            <p:ph type="title"/>
          </p:nvPr>
        </p:nvSpPr>
        <p:spPr>
          <a:xfrm>
            <a:off x="251520" y="1008697"/>
            <a:ext cx="4604952" cy="499380"/>
          </a:xfrm>
        </p:spPr>
        <p:txBody>
          <a:bodyPr/>
          <a:lstStyle/>
          <a:p>
            <a:r>
              <a:rPr lang="de-DE" sz="2000" dirty="0">
                <a:solidFill>
                  <a:srgbClr val="3399CC"/>
                </a:solidFill>
              </a:rPr>
              <a:t>Three color </a:t>
            </a:r>
            <a:r>
              <a:rPr lang="de-DE" sz="2000" dirty="0">
                <a:solidFill>
                  <a:srgbClr val="3399CC"/>
                </a:solidFill>
                <a:cs typeface="Arial" charset="0"/>
              </a:rPr>
              <a:t>"</a:t>
            </a:r>
            <a:r>
              <a:rPr lang="de-DE" sz="2000" dirty="0">
                <a:solidFill>
                  <a:srgbClr val="3399CC"/>
                </a:solidFill>
              </a:rPr>
              <a:t>Traffic Signal</a:t>
            </a:r>
            <a:r>
              <a:rPr lang="de-DE" sz="2000" dirty="0">
                <a:solidFill>
                  <a:srgbClr val="3399CC"/>
                </a:solidFill>
                <a:cs typeface="Arial" charset="0"/>
              </a:rPr>
              <a:t>"</a:t>
            </a:r>
            <a:r>
              <a:rPr lang="de-DE" sz="2000" dirty="0">
                <a:solidFill>
                  <a:srgbClr val="3399CC"/>
                </a:solidFill>
              </a:rPr>
              <a:t> display </a:t>
            </a:r>
            <a:endParaRPr lang="en-US" sz="2000" dirty="0">
              <a:solidFill>
                <a:srgbClr val="3399CC"/>
              </a:solidFill>
            </a:endParaRPr>
          </a:p>
        </p:txBody>
      </p:sp>
      <p:sp>
        <p:nvSpPr>
          <p:cNvPr id="29702" name="Rectangle 6"/>
          <p:cNvSpPr>
            <a:spLocks noGrp="1" noChangeArrowheads="1"/>
          </p:cNvSpPr>
          <p:nvPr>
            <p:ph type="body" idx="1"/>
          </p:nvPr>
        </p:nvSpPr>
        <p:spPr>
          <a:xfrm>
            <a:off x="558065" y="1493785"/>
            <a:ext cx="3663106" cy="4508500"/>
          </a:xfrm>
        </p:spPr>
        <p:txBody>
          <a:bodyPr/>
          <a:lstStyle/>
          <a:p>
            <a:pPr marL="0" indent="0">
              <a:spcBef>
                <a:spcPct val="0"/>
              </a:spcBef>
              <a:spcAft>
                <a:spcPts val="1400"/>
              </a:spcAft>
              <a:buNone/>
            </a:pPr>
            <a:r>
              <a:rPr lang="de-DE" sz="1600" b="0" dirty="0"/>
              <a:t>Back lit, three-color, full graphics LCD</a:t>
            </a:r>
          </a:p>
          <a:p>
            <a:pPr marL="0" indent="0">
              <a:spcBef>
                <a:spcPct val="0"/>
              </a:spcBef>
              <a:spcAft>
                <a:spcPts val="1400"/>
              </a:spcAft>
              <a:buNone/>
            </a:pPr>
            <a:r>
              <a:rPr lang="de-DE" sz="1600" b="0" dirty="0"/>
              <a:t>Top mounted display with wrap around (360</a:t>
            </a:r>
            <a:r>
              <a:rPr lang="en-US" sz="1600" b="0" dirty="0">
                <a:cs typeface="Arial" charset="0"/>
              </a:rPr>
              <a:t>º) LED alarm indicator</a:t>
            </a:r>
          </a:p>
          <a:p>
            <a:pPr marL="0" indent="0">
              <a:spcBef>
                <a:spcPct val="0"/>
              </a:spcBef>
              <a:spcAft>
                <a:spcPts val="1400"/>
              </a:spcAft>
              <a:buNone/>
            </a:pPr>
            <a:r>
              <a:rPr lang="en-GB" sz="1600" b="0" dirty="0"/>
              <a:t>LCD includes flip and zoom function</a:t>
            </a:r>
          </a:p>
          <a:p>
            <a:pPr marL="0" indent="0">
              <a:spcBef>
                <a:spcPct val="0"/>
              </a:spcBef>
              <a:spcAft>
                <a:spcPts val="1400"/>
              </a:spcAft>
              <a:buNone/>
            </a:pPr>
            <a:r>
              <a:rPr lang="en-US" sz="1600" b="0" dirty="0"/>
              <a:t>Rugged, double shot molded housing includes integral rubberized boot</a:t>
            </a:r>
          </a:p>
          <a:p>
            <a:pPr marL="0" indent="0">
              <a:spcBef>
                <a:spcPct val="0"/>
              </a:spcBef>
              <a:spcAft>
                <a:spcPts val="1400"/>
              </a:spcAft>
              <a:buNone/>
            </a:pPr>
            <a:r>
              <a:rPr lang="en-US" sz="1600" b="0" dirty="0"/>
              <a:t>Durable high-tension steel alligator belt clip</a:t>
            </a:r>
          </a:p>
          <a:p>
            <a:pPr>
              <a:spcBef>
                <a:spcPct val="0"/>
              </a:spcBef>
              <a:spcAft>
                <a:spcPts val="1400"/>
              </a:spcAft>
            </a:pPr>
            <a:endParaRPr lang="en-GB" sz="1800" b="0" dirty="0"/>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1351"/>
          <a:stretch/>
        </p:blipFill>
        <p:spPr>
          <a:xfrm>
            <a:off x="5519350" y="0"/>
            <a:ext cx="3624647" cy="4120183"/>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523" t="5188"/>
          <a:stretch/>
        </p:blipFill>
        <p:spPr>
          <a:xfrm>
            <a:off x="4076945" y="2724150"/>
            <a:ext cx="5067055" cy="4133849"/>
          </a:xfrm>
          <a:prstGeom prst="rect">
            <a:avLst/>
          </a:prstGeom>
        </p:spPr>
      </p:pic>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605" y="4104075"/>
            <a:ext cx="3159561" cy="2525851"/>
          </a:xfrm>
          <a:prstGeom prst="rect">
            <a:avLst/>
          </a:prstGeom>
        </p:spPr>
      </p:pic>
    </p:spTree>
    <p:extLst>
      <p:ext uri="{BB962C8B-B14F-4D97-AF65-F5344CB8AC3E}">
        <p14:creationId xmlns:p14="http://schemas.microsoft.com/office/powerpoint/2010/main" val="2166036225"/>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880711"/>
            <a:ext cx="9144000" cy="965191"/>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3682"/>
          <a:stretch/>
        </p:blipFill>
        <p:spPr>
          <a:xfrm>
            <a:off x="1715941" y="261654"/>
            <a:ext cx="7428059" cy="5715635"/>
          </a:xfrm>
          <a:prstGeom prst="rect">
            <a:avLst/>
          </a:prstGeom>
        </p:spPr>
      </p:pic>
      <p:sp>
        <p:nvSpPr>
          <p:cNvPr id="2" name="Title 1"/>
          <p:cNvSpPr>
            <a:spLocks noGrp="1"/>
          </p:cNvSpPr>
          <p:nvPr>
            <p:ph type="title"/>
          </p:nvPr>
        </p:nvSpPr>
        <p:spPr>
          <a:xfrm>
            <a:off x="437862" y="956906"/>
            <a:ext cx="2850204" cy="812799"/>
          </a:xfrm>
        </p:spPr>
        <p:txBody>
          <a:bodyPr/>
          <a:lstStyle/>
          <a:p>
            <a:pPr algn="l"/>
            <a:r>
              <a:rPr lang="en-US" sz="2000" dirty="0">
                <a:solidFill>
                  <a:srgbClr val="3399CC"/>
                </a:solidFill>
              </a:rPr>
              <a:t>Standard features now include:</a:t>
            </a:r>
          </a:p>
        </p:txBody>
      </p:sp>
      <p:sp>
        <p:nvSpPr>
          <p:cNvPr id="6" name="Content Placeholder 5">
            <a:extLst>
              <a:ext uri="{FF2B5EF4-FFF2-40B4-BE49-F238E27FC236}">
                <a16:creationId xmlns:a16="http://schemas.microsoft.com/office/drawing/2014/main" id="{3D9EDB2B-A2A8-4E4F-9133-7FFA98062FAC}"/>
              </a:ext>
            </a:extLst>
          </p:cNvPr>
          <p:cNvSpPr>
            <a:spLocks noGrp="1"/>
          </p:cNvSpPr>
          <p:nvPr>
            <p:ph idx="1"/>
          </p:nvPr>
        </p:nvSpPr>
        <p:spPr>
          <a:xfrm>
            <a:off x="505956" y="2053245"/>
            <a:ext cx="3263416" cy="3716700"/>
          </a:xfrm>
        </p:spPr>
        <p:txBody>
          <a:bodyPr/>
          <a:lstStyle/>
          <a:p>
            <a:r>
              <a:rPr lang="en-US" sz="1600" b="0" dirty="0"/>
              <a:t>Flashlight LED</a:t>
            </a:r>
          </a:p>
          <a:p>
            <a:r>
              <a:rPr lang="en-US" sz="1600" b="0" dirty="0"/>
              <a:t>Man-down alarm</a:t>
            </a:r>
          </a:p>
          <a:p>
            <a:r>
              <a:rPr lang="en-US" sz="1600" b="0" dirty="0"/>
              <a:t>Red / green</a:t>
            </a:r>
            <a:r>
              <a:rPr lang="en-US" sz="1600" b="0" baseline="0" dirty="0"/>
              <a:t> flash for Bump Test or Calibration due status</a:t>
            </a:r>
            <a:endParaRPr lang="en-US" sz="1600" b="0" dirty="0"/>
          </a:p>
        </p:txBody>
      </p:sp>
    </p:spTree>
    <p:extLst>
      <p:ext uri="{BB962C8B-B14F-4D97-AF65-F5344CB8AC3E}">
        <p14:creationId xmlns:p14="http://schemas.microsoft.com/office/powerpoint/2010/main" val="1771005678"/>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928413"/>
            <a:ext cx="9144000" cy="1219200"/>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6" name="Text Box 2"/>
          <p:cNvSpPr txBox="1">
            <a:spLocks noChangeArrowheads="1"/>
          </p:cNvSpPr>
          <p:nvPr/>
        </p:nvSpPr>
        <p:spPr bwMode="auto">
          <a:xfrm>
            <a:off x="1295400" y="3459891"/>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sp>
        <p:nvSpPr>
          <p:cNvPr id="3078" name="Rectangle 4"/>
          <p:cNvSpPr>
            <a:spLocks noGrp="1" noChangeArrowheads="1"/>
          </p:cNvSpPr>
          <p:nvPr>
            <p:ph type="title"/>
          </p:nvPr>
        </p:nvSpPr>
        <p:spPr>
          <a:xfrm>
            <a:off x="337751" y="1019844"/>
            <a:ext cx="4234249" cy="1036338"/>
          </a:xfrm>
        </p:spPr>
        <p:txBody>
          <a:bodyPr/>
          <a:lstStyle/>
          <a:p>
            <a:pPr algn="l"/>
            <a:r>
              <a:rPr lang="en-US" sz="2000" dirty="0">
                <a:solidFill>
                  <a:srgbClr val="3399CC"/>
                </a:solidFill>
              </a:rPr>
              <a:t>G888 battery packs based on safe and proven nickel metal hydride (NiMH) technology</a:t>
            </a:r>
          </a:p>
        </p:txBody>
      </p:sp>
      <p:sp>
        <p:nvSpPr>
          <p:cNvPr id="3079" name="Rectangle 5"/>
          <p:cNvSpPr>
            <a:spLocks noGrp="1" noChangeArrowheads="1"/>
          </p:cNvSpPr>
          <p:nvPr>
            <p:ph type="body" idx="1"/>
          </p:nvPr>
        </p:nvSpPr>
        <p:spPr>
          <a:xfrm>
            <a:off x="337751" y="2311599"/>
            <a:ext cx="3947938" cy="3617988"/>
          </a:xfrm>
        </p:spPr>
        <p:txBody>
          <a:bodyPr/>
          <a:lstStyle/>
          <a:p>
            <a:pPr marL="0" indent="0">
              <a:spcBef>
                <a:spcPct val="0"/>
              </a:spcBef>
              <a:spcAft>
                <a:spcPts val="1200"/>
              </a:spcAft>
              <a:buNone/>
            </a:pPr>
            <a:r>
              <a:rPr lang="de-DE" sz="1600" b="0" dirty="0"/>
              <a:t>NiMH batteries provide up to 23 hours of continuous operation for typical 4 gas instrument </a:t>
            </a:r>
          </a:p>
          <a:p>
            <a:pPr marL="0" indent="0">
              <a:spcBef>
                <a:spcPct val="0"/>
              </a:spcBef>
              <a:spcAft>
                <a:spcPts val="1200"/>
              </a:spcAft>
              <a:buNone/>
            </a:pPr>
            <a:r>
              <a:rPr lang="de-DE" sz="1600" b="0" dirty="0"/>
              <a:t>NiMH batteries provide excellent cycle life and low temperature performance</a:t>
            </a:r>
          </a:p>
          <a:p>
            <a:pPr marL="0" indent="0">
              <a:spcBef>
                <a:spcPct val="0"/>
              </a:spcBef>
              <a:spcAft>
                <a:spcPts val="1200"/>
              </a:spcAft>
              <a:buNone/>
            </a:pPr>
            <a:r>
              <a:rPr lang="de-DE" sz="1600" b="0" dirty="0"/>
              <a:t>Typical run-time after two years for properly maintained NiMH battery packs is usually around 16 hours</a:t>
            </a:r>
          </a:p>
          <a:p>
            <a:pPr marL="0" indent="0">
              <a:spcBef>
                <a:spcPct val="0"/>
              </a:spcBef>
              <a:spcAft>
                <a:spcPts val="1200"/>
              </a:spcAft>
              <a:buNone/>
            </a:pPr>
            <a:r>
              <a:rPr lang="de-DE" sz="1600" b="0" dirty="0"/>
              <a:t>No concerns due to dangerous Li-ion batteries</a:t>
            </a:r>
          </a:p>
          <a:p>
            <a:pPr marL="0" indent="0">
              <a:spcBef>
                <a:spcPct val="0"/>
              </a:spcBef>
              <a:spcAft>
                <a:spcPts val="1200"/>
              </a:spcAft>
              <a:buNone/>
            </a:pPr>
            <a:r>
              <a:rPr lang="de-DE" sz="1600" b="0" dirty="0"/>
              <a:t>No runaway charging or flammability issues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556" t="3615" r="5960"/>
          <a:stretch/>
        </p:blipFill>
        <p:spPr>
          <a:xfrm>
            <a:off x="4495799" y="490196"/>
            <a:ext cx="4401065" cy="3269939"/>
          </a:xfrm>
          <a:prstGeom prst="rect">
            <a:avLst/>
          </a:prstGeom>
          <a:ln w="19050">
            <a:solidFill>
              <a:schemeClr val="bg1"/>
            </a:solidFill>
          </a:ln>
          <a:effectLst>
            <a:outerShdw blurRad="50800" dist="50800" dir="2700000" algn="ctr" rotWithShape="0">
              <a:schemeClr val="bg1">
                <a:lumMod val="50000"/>
                <a:lumOff val="50000"/>
              </a:schemeClr>
            </a:outerShdw>
          </a:effectLst>
        </p:spPr>
      </p:pic>
    </p:spTree>
    <p:extLst>
      <p:ext uri="{BB962C8B-B14F-4D97-AF65-F5344CB8AC3E}">
        <p14:creationId xmlns:p14="http://schemas.microsoft.com/office/powerpoint/2010/main" val="2473533757"/>
      </p:ext>
    </p:extLst>
  </p:cSld>
  <p:clrMapOvr>
    <a:masterClrMapping/>
  </p:clrMapOvr>
  <p:transition spd="slow" advTm="10000">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1264947"/>
            <a:ext cx="9144000" cy="1263953"/>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Text Box 2"/>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charset="0"/>
              <a:ea typeface="+mn-ea"/>
              <a:cs typeface="+mn-cs"/>
            </a:endParaRPr>
          </a:p>
        </p:txBody>
      </p:sp>
      <p:sp>
        <p:nvSpPr>
          <p:cNvPr id="30723" name="Rectangle 3"/>
          <p:cNvSpPr>
            <a:spLocks noChangeArrowheads="1"/>
          </p:cNvSpPr>
          <p:nvPr/>
        </p:nvSpPr>
        <p:spPr bwMode="auto">
          <a:xfrm>
            <a:off x="-109538" y="1149353"/>
            <a:ext cx="9144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6" name="Rectangle 6"/>
          <p:cNvSpPr>
            <a:spLocks noGrp="1" noChangeArrowheads="1"/>
          </p:cNvSpPr>
          <p:nvPr>
            <p:ph type="title"/>
          </p:nvPr>
        </p:nvSpPr>
        <p:spPr>
          <a:xfrm>
            <a:off x="467117" y="1396484"/>
            <a:ext cx="7605845" cy="675075"/>
          </a:xfrm>
        </p:spPr>
        <p:txBody>
          <a:bodyPr/>
          <a:lstStyle/>
          <a:p>
            <a:pPr algn="l"/>
            <a:r>
              <a:rPr lang="de-DE" sz="2000" dirty="0">
                <a:solidFill>
                  <a:srgbClr val="3399CC"/>
                </a:solidFill>
              </a:rPr>
              <a:t>Charge G888 by USB connection via </a:t>
            </a:r>
            <a:r>
              <a:rPr lang="en-US" sz="2000" dirty="0">
                <a:solidFill>
                  <a:srgbClr val="3399CC"/>
                </a:solidFill>
              </a:rPr>
              <a:t>“Smart” </a:t>
            </a:r>
            <a:r>
              <a:rPr lang="de-DE" sz="2000" dirty="0">
                <a:solidFill>
                  <a:srgbClr val="3399CC"/>
                </a:solidFill>
              </a:rPr>
              <a:t>calibration adapter or optional cradle</a:t>
            </a:r>
            <a:endParaRPr lang="en-US" sz="2000" dirty="0">
              <a:solidFill>
                <a:srgbClr val="3399CC"/>
              </a:solidFill>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2462" y="1627477"/>
            <a:ext cx="4828188" cy="406025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5900" y="3256969"/>
            <a:ext cx="3632891" cy="2520280"/>
          </a:xfrm>
          <a:prstGeom prst="rect">
            <a:avLst/>
          </a:prstGeom>
        </p:spPr>
      </p:pic>
      <p:sp>
        <p:nvSpPr>
          <p:cNvPr id="13" name="Rectangle 7"/>
          <p:cNvSpPr txBox="1">
            <a:spLocks noChangeArrowheads="1"/>
          </p:cNvSpPr>
          <p:nvPr/>
        </p:nvSpPr>
        <p:spPr bwMode="auto">
          <a:xfrm>
            <a:off x="467117" y="2156733"/>
            <a:ext cx="3268417" cy="14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a:lstStyle>
          <a:p>
            <a:pPr marL="0" marR="0" lvl="0" indent="0" algn="l" defTabSz="914400" rtl="0" eaLnBrk="0" fontAlgn="base" latinLnBrk="0" hangingPunct="0">
              <a:lnSpc>
                <a:spcPct val="100000"/>
              </a:lnSpc>
              <a:spcBef>
                <a:spcPct val="0"/>
              </a:spcBef>
              <a:spcAft>
                <a:spcPct val="650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Just like charging a cell phone!</a:t>
            </a:r>
          </a:p>
          <a:p>
            <a:pPr marL="0" marR="0" lvl="0" indent="0" algn="l" defTabSz="914400" rtl="0" eaLnBrk="0" fontAlgn="base" latinLnBrk="0" hangingPunct="0">
              <a:lnSpc>
                <a:spcPct val="100000"/>
              </a:lnSpc>
              <a:spcBef>
                <a:spcPct val="0"/>
              </a:spcBef>
              <a:spcAft>
                <a:spcPct val="650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Charge from any USB port</a:t>
            </a:r>
          </a:p>
          <a:p>
            <a:pPr marL="0" marR="0" lvl="0" indent="0" algn="l" defTabSz="914400" rtl="0" eaLnBrk="0" fontAlgn="base" latinLnBrk="0" hangingPunct="0">
              <a:lnSpc>
                <a:spcPct val="100000"/>
              </a:lnSpc>
              <a:spcBef>
                <a:spcPct val="0"/>
              </a:spcBef>
              <a:spcAft>
                <a:spcPct val="650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Optional cradle for charging via 110 – 240 VAC </a:t>
            </a:r>
          </a:p>
        </p:txBody>
      </p:sp>
    </p:spTree>
    <p:extLst>
      <p:ext uri="{BB962C8B-B14F-4D97-AF65-F5344CB8AC3E}">
        <p14:creationId xmlns:p14="http://schemas.microsoft.com/office/powerpoint/2010/main" val="2741743034"/>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737220" y="1375264"/>
            <a:ext cx="3917401"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r>
              <a:rPr kumimoji="0" lang="en-GB" altLang="de-DE" sz="1600" i="1" u="none" strike="noStrike" kern="1200" cap="none" spc="0" normalizeH="0" noProof="0" dirty="0">
                <a:ln>
                  <a:noFill/>
                </a:ln>
                <a:solidFill>
                  <a:srgbClr val="0099CC"/>
                </a:solidFill>
                <a:effectLst/>
                <a:uLnTx/>
                <a:uFillTx/>
                <a:latin typeface="Arial" panose="020B0604020202020204" pitchFamily="34" charset="0"/>
                <a:cs typeface="Arial" charset="0"/>
              </a:rPr>
              <a:t>Use same cradle for G888 and G999</a:t>
            </a:r>
          </a:p>
          <a:p>
            <a:pPr marL="285750" indent="-285750" algn="l" eaLnBrk="1" hangingPunct="1">
              <a:spcBef>
                <a:spcPts val="0"/>
              </a:spcBef>
              <a:spcAft>
                <a:spcPts val="1200"/>
              </a:spcAft>
              <a:buClr>
                <a:srgbClr val="0099CC"/>
              </a:buClr>
              <a:buFont typeface="Arial" panose="020B0604020202020204" pitchFamily="34" charset="0"/>
              <a:buChar char="•"/>
              <a:tabLst>
                <a:tab pos="361950" algn="l"/>
              </a:tabLst>
              <a:defRPr/>
            </a:pPr>
            <a:r>
              <a:rPr lang="en-GB" altLang="de-DE" sz="1400" b="0" i="1" dirty="0">
                <a:solidFill>
                  <a:schemeClr val="tx1">
                    <a:lumMod val="95000"/>
                    <a:lumOff val="5000"/>
                  </a:schemeClr>
                </a:solidFill>
                <a:latin typeface="Arial" panose="020B0604020202020204" pitchFamily="34" charset="0"/>
                <a:cs typeface="Arial" charset="0"/>
              </a:rPr>
              <a:t>Charge G888 with either smart cap or cradle</a:t>
            </a:r>
          </a:p>
          <a:p>
            <a:pPr marL="285750" indent="-285750" algn="l" eaLnBrk="1" hangingPunct="1">
              <a:spcBef>
                <a:spcPts val="0"/>
              </a:spcBef>
              <a:spcAft>
                <a:spcPts val="1200"/>
              </a:spcAft>
              <a:buClr>
                <a:srgbClr val="0099CC"/>
              </a:buClr>
              <a:buFont typeface="Arial" panose="020B0604020202020204" pitchFamily="34" charset="0"/>
              <a:buChar char="•"/>
              <a:tabLst>
                <a:tab pos="361950" algn="l"/>
              </a:tabLst>
              <a:defRPr/>
            </a:pPr>
            <a:r>
              <a:rPr lang="en-GB" altLang="de-DE" sz="1400" b="0" i="1" dirty="0">
                <a:solidFill>
                  <a:schemeClr val="tx1">
                    <a:lumMod val="95000"/>
                    <a:lumOff val="5000"/>
                  </a:schemeClr>
                </a:solidFill>
                <a:latin typeface="Arial" panose="020B0604020202020204" pitchFamily="34" charset="0"/>
                <a:cs typeface="Arial" charset="0"/>
              </a:rPr>
              <a:t>Charge G999 with cradle only</a:t>
            </a:r>
            <a:endParaRPr kumimoji="0" lang="en-GB" altLang="de-DE" sz="1400" b="0" i="1" u="none" strike="noStrike" kern="1200" cap="none" spc="0" normalizeH="0" noProof="0" dirty="0">
              <a:ln>
                <a:noFill/>
              </a:ln>
              <a:solidFill>
                <a:schemeClr val="tx1">
                  <a:lumMod val="95000"/>
                  <a:lumOff val="5000"/>
                </a:schemeClr>
              </a:solidFill>
              <a:effectLst/>
              <a:uLnTx/>
              <a:uFillTx/>
              <a:latin typeface="Arial" panose="020B0604020202020204" pitchFamily="34" charset="0"/>
              <a:cs typeface="Arial" charset="0"/>
            </a:endParaRPr>
          </a:p>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r>
              <a:rPr kumimoji="0" lang="en-GB" altLang="de-DE" sz="1600" b="1" i="1" u="none" strike="noStrike" kern="1200" cap="none" spc="0" normalizeH="0" noProof="0" dirty="0">
                <a:ln>
                  <a:noFill/>
                </a:ln>
                <a:solidFill>
                  <a:srgbClr val="0099CC"/>
                </a:solidFill>
                <a:effectLst/>
                <a:uLnTx/>
                <a:uFillTx/>
                <a:latin typeface="Arial" panose="020B0604020202020204" pitchFamily="34" charset="0"/>
                <a:cs typeface="Arial" charset="0"/>
              </a:rPr>
              <a:t>G888</a:t>
            </a:r>
            <a:endParaRPr lang="en-GB" altLang="de-DE" sz="1600" i="1" dirty="0">
              <a:solidFill>
                <a:srgbClr val="0099CC"/>
              </a:solidFill>
              <a:latin typeface="Arial" panose="020B0604020202020204" pitchFamily="34" charset="0"/>
              <a:cs typeface="Arial" charset="0"/>
            </a:endParaRP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400" b="0" i="1" u="none" strike="noStrike" kern="1200" cap="none" spc="0" normalizeH="0" noProof="0" dirty="0">
                <a:ln>
                  <a:noFill/>
                </a:ln>
                <a:effectLst/>
                <a:uLnTx/>
                <a:uFillTx/>
                <a:latin typeface="Arial" panose="020B0604020202020204" pitchFamily="34" charset="0"/>
                <a:cs typeface="Arial" charset="0"/>
              </a:rPr>
              <a:t>Approx. 6h when the battery is empty</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de-DE" altLang="de-DE" sz="1400" b="0" i="1" u="none" strike="noStrike" kern="1200" cap="none" spc="0" normalizeH="0" noProof="0" dirty="0">
                <a:ln>
                  <a:noFill/>
                </a:ln>
                <a:effectLst/>
                <a:uLnTx/>
                <a:uFillTx/>
                <a:latin typeface="Arial" panose="020B0604020202020204" pitchFamily="34" charset="0"/>
                <a:cs typeface="Arial" charset="0"/>
              </a:rPr>
              <a:t>Approx. 4h after one shift  (EC+CC sensors)</a:t>
            </a:r>
          </a:p>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r>
              <a:rPr kumimoji="0" lang="en-GB" altLang="de-DE" sz="1600" b="1" i="1" u="none" strike="noStrike" kern="1200" cap="none" spc="0" normalizeH="0" noProof="0" dirty="0">
                <a:ln>
                  <a:noFill/>
                </a:ln>
                <a:solidFill>
                  <a:srgbClr val="0099CC"/>
                </a:solidFill>
                <a:effectLst/>
                <a:uLnTx/>
                <a:uFillTx/>
                <a:latin typeface="Arial" panose="020B0604020202020204" pitchFamily="34" charset="0"/>
                <a:cs typeface="Arial" charset="0"/>
              </a:rPr>
              <a:t>G999</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de-DE" altLang="de-DE" sz="1400" b="0" i="1" u="none" strike="noStrike" kern="1200" cap="none" spc="0" normalizeH="0" noProof="0" dirty="0">
                <a:ln>
                  <a:noFill/>
                </a:ln>
                <a:effectLst/>
                <a:uLnTx/>
                <a:uFillTx/>
                <a:latin typeface="Arial" panose="020B0604020202020204" pitchFamily="34" charset="0"/>
                <a:cs typeface="Arial" charset="0"/>
              </a:rPr>
              <a:t>Approx. 6h </a:t>
            </a:r>
            <a:r>
              <a:rPr kumimoji="0" lang="en-GB" altLang="de-DE" sz="1400" b="0" i="1" u="none" strike="noStrike" kern="1200" cap="none" spc="0" normalizeH="0" noProof="0" dirty="0">
                <a:ln>
                  <a:noFill/>
                </a:ln>
                <a:effectLst/>
                <a:uLnTx/>
                <a:uFillTx/>
                <a:latin typeface="Arial" panose="020B0604020202020204" pitchFamily="34" charset="0"/>
                <a:cs typeface="Arial" charset="0"/>
              </a:rPr>
              <a:t>when the battery is empty</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400" b="0" i="1" u="none" strike="noStrike" kern="1200" cap="none" spc="0" normalizeH="0" noProof="0" dirty="0">
                <a:ln>
                  <a:noFill/>
                </a:ln>
                <a:effectLst/>
                <a:uLnTx/>
                <a:uFillTx/>
                <a:latin typeface="Arial" panose="020B0604020202020204" pitchFamily="34" charset="0"/>
                <a:cs typeface="Arial" charset="0"/>
              </a:rPr>
              <a:t>Approx. 3h </a:t>
            </a:r>
            <a:r>
              <a:rPr kumimoji="0" lang="de-DE" altLang="de-DE" sz="1400" b="0" i="1" u="none" strike="noStrike" kern="1200" cap="none" spc="0" normalizeH="0" noProof="0" dirty="0">
                <a:ln>
                  <a:noFill/>
                </a:ln>
                <a:effectLst/>
                <a:uLnTx/>
                <a:uFillTx/>
                <a:latin typeface="Arial" panose="020B0604020202020204" pitchFamily="34" charset="0"/>
                <a:cs typeface="Arial" charset="0"/>
              </a:rPr>
              <a:t>after one shift (EC+CC sensors)</a:t>
            </a:r>
          </a:p>
        </p:txBody>
      </p:sp>
      <p:sp>
        <p:nvSpPr>
          <p:cNvPr id="3" name="Title 1">
            <a:extLst>
              <a:ext uri="{FF2B5EF4-FFF2-40B4-BE49-F238E27FC236}">
                <a16:creationId xmlns:a16="http://schemas.microsoft.com/office/drawing/2014/main" id="{44B07C81-520D-4DE1-9EC0-F3532B1E6D66}"/>
              </a:ext>
            </a:extLst>
          </p:cNvPr>
          <p:cNvSpPr txBox="1">
            <a:spLocks/>
          </p:cNvSpPr>
          <p:nvPr/>
        </p:nvSpPr>
        <p:spPr>
          <a:xfrm>
            <a:off x="595007" y="401162"/>
            <a:ext cx="7953986" cy="473301"/>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r"/>
            <a:r>
              <a:rPr lang="en-US" sz="2000" i="1" kern="0" dirty="0">
                <a:solidFill>
                  <a:srgbClr val="3399CC"/>
                </a:solidFill>
              </a:rPr>
              <a:t>Charging times</a:t>
            </a:r>
          </a:p>
        </p:txBody>
      </p:sp>
      <p:cxnSp>
        <p:nvCxnSpPr>
          <p:cNvPr id="4" name="Straight Connector 3">
            <a:extLst>
              <a:ext uri="{FF2B5EF4-FFF2-40B4-BE49-F238E27FC236}">
                <a16:creationId xmlns:a16="http://schemas.microsoft.com/office/drawing/2014/main" id="{3A3D0248-29D9-4A9B-9AA3-48F059C3F05A}"/>
              </a:ext>
            </a:extLst>
          </p:cNvPr>
          <p:cNvCxnSpPr/>
          <p:nvPr/>
        </p:nvCxnSpPr>
        <p:spPr bwMode="auto">
          <a:xfrm>
            <a:off x="0" y="1037493"/>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descr="A close up of a device&#10;&#10;Description automatically generated">
            <a:extLst>
              <a:ext uri="{FF2B5EF4-FFF2-40B4-BE49-F238E27FC236}">
                <a16:creationId xmlns:a16="http://schemas.microsoft.com/office/drawing/2014/main" id="{2EB463A5-BFDC-4E57-B3FA-D300918BE7B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654" t="7342" r="29408" b="26886"/>
          <a:stretch/>
        </p:blipFill>
        <p:spPr>
          <a:xfrm>
            <a:off x="4572000" y="711433"/>
            <a:ext cx="3834780" cy="4002944"/>
          </a:xfrm>
          <a:prstGeom prst="rect">
            <a:avLst/>
          </a:prstGeom>
        </p:spPr>
      </p:pic>
    </p:spTree>
    <p:extLst>
      <p:ext uri="{BB962C8B-B14F-4D97-AF65-F5344CB8AC3E}">
        <p14:creationId xmlns:p14="http://schemas.microsoft.com/office/powerpoint/2010/main" val="3431618439"/>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1254641"/>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Text Box 2"/>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charset="0"/>
              <a:ea typeface="+mn-ea"/>
              <a:cs typeface="+mn-cs"/>
            </a:endParaRPr>
          </a:p>
        </p:txBody>
      </p:sp>
      <p:sp>
        <p:nvSpPr>
          <p:cNvPr id="30723" name="Rectangle 3"/>
          <p:cNvSpPr>
            <a:spLocks noChangeArrowheads="1"/>
          </p:cNvSpPr>
          <p:nvPr/>
        </p:nvSpPr>
        <p:spPr bwMode="auto">
          <a:xfrm>
            <a:off x="-109538" y="1149353"/>
            <a:ext cx="9144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4" name="Rectangle 4"/>
          <p:cNvSpPr>
            <a:spLocks noChangeArrowheads="1"/>
          </p:cNvSpPr>
          <p:nvPr/>
        </p:nvSpPr>
        <p:spPr bwMode="auto">
          <a:xfrm>
            <a:off x="1214438" y="1042991"/>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6" name="Rectangle 6"/>
          <p:cNvSpPr>
            <a:spLocks noGrp="1" noChangeArrowheads="1"/>
          </p:cNvSpPr>
          <p:nvPr>
            <p:ph type="title"/>
          </p:nvPr>
        </p:nvSpPr>
        <p:spPr>
          <a:xfrm>
            <a:off x="288017" y="1457130"/>
            <a:ext cx="2023762" cy="353143"/>
          </a:xfrm>
        </p:spPr>
        <p:txBody>
          <a:bodyPr/>
          <a:lstStyle/>
          <a:p>
            <a:r>
              <a:rPr lang="de-DE" sz="2000" dirty="0">
                <a:solidFill>
                  <a:srgbClr val="3399CC"/>
                </a:solidFill>
              </a:rPr>
              <a:t>Easy to use!</a:t>
            </a:r>
            <a:endParaRPr lang="en-US" sz="2000" dirty="0">
              <a:solidFill>
                <a:srgbClr val="3399CC"/>
              </a:solidFill>
            </a:endParaRPr>
          </a:p>
        </p:txBody>
      </p:sp>
      <p:sp>
        <p:nvSpPr>
          <p:cNvPr id="30727" name="Rectangle 7"/>
          <p:cNvSpPr>
            <a:spLocks noGrp="1" noChangeArrowheads="1"/>
          </p:cNvSpPr>
          <p:nvPr>
            <p:ph type="body" idx="1"/>
          </p:nvPr>
        </p:nvSpPr>
        <p:spPr>
          <a:xfrm>
            <a:off x="630838" y="1890830"/>
            <a:ext cx="3581122" cy="4508500"/>
          </a:xfrm>
        </p:spPr>
        <p:txBody>
          <a:bodyPr/>
          <a:lstStyle/>
          <a:p>
            <a:pPr marL="0" indent="0">
              <a:spcBef>
                <a:spcPct val="0"/>
              </a:spcBef>
              <a:spcAft>
                <a:spcPct val="65000"/>
              </a:spcAft>
              <a:buNone/>
            </a:pPr>
            <a:r>
              <a:rPr lang="en-US" sz="1600" b="0" dirty="0"/>
              <a:t>Operation identical to other GfG instruments </a:t>
            </a:r>
          </a:p>
          <a:p>
            <a:pPr marL="0" indent="0">
              <a:spcBef>
                <a:spcPct val="0"/>
              </a:spcBef>
              <a:spcAft>
                <a:spcPct val="65000"/>
              </a:spcAft>
              <a:buNone/>
            </a:pPr>
            <a:r>
              <a:rPr lang="en-US" sz="1600" b="0" dirty="0"/>
              <a:t>Calibration easy and automatic</a:t>
            </a:r>
          </a:p>
          <a:p>
            <a:pPr marL="0" indent="0">
              <a:spcBef>
                <a:spcPct val="0"/>
              </a:spcBef>
              <a:spcAft>
                <a:spcPct val="65000"/>
              </a:spcAft>
              <a:buNone/>
            </a:pPr>
            <a:r>
              <a:rPr lang="en-US" sz="1600" b="0" dirty="0"/>
              <a:t>DS 400 Docking Station works with new G888 and G999 </a:t>
            </a:r>
          </a:p>
          <a:p>
            <a:pPr marL="457200" lvl="1" indent="0">
              <a:spcBef>
                <a:spcPct val="0"/>
              </a:spcBef>
              <a:spcAft>
                <a:spcPct val="65000"/>
              </a:spcAft>
              <a:buNone/>
            </a:pPr>
            <a:r>
              <a:rPr lang="en-US" sz="1600" b="0" dirty="0"/>
              <a:t>All you need to do is install a new cradle and update the firmware in your existing docking station</a:t>
            </a:r>
          </a:p>
          <a:p>
            <a:pPr marL="457200" lvl="1" indent="0">
              <a:spcBef>
                <a:spcPct val="0"/>
              </a:spcBef>
              <a:spcAft>
                <a:spcPct val="65000"/>
              </a:spcAft>
              <a:buNone/>
            </a:pPr>
            <a:r>
              <a:rPr lang="en-US" sz="1600" b="0" dirty="0"/>
              <a:t>Same cradle works for both G888 and G999</a:t>
            </a:r>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3411"/>
          <a:stretch/>
        </p:blipFill>
        <p:spPr>
          <a:xfrm>
            <a:off x="3833591" y="368660"/>
            <a:ext cx="5308755" cy="4140460"/>
          </a:xfrm>
          <a:prstGeom prst="rect">
            <a:avLst/>
          </a:prstGeom>
        </p:spPr>
      </p:pic>
    </p:spTree>
    <p:extLst>
      <p:ext uri="{BB962C8B-B14F-4D97-AF65-F5344CB8AC3E}">
        <p14:creationId xmlns:p14="http://schemas.microsoft.com/office/powerpoint/2010/main" val="3821389570"/>
      </p:ext>
    </p:extLst>
  </p:cSld>
  <p:clrMapOvr>
    <a:masterClrMapping/>
  </p:clrMapOvr>
  <p:transition spd="slow">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1254641"/>
            <a:ext cx="9144000" cy="1289659"/>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Text Box 2"/>
          <p:cNvSpPr txBox="1">
            <a:spLocks noChangeArrowheads="1"/>
          </p:cNvSpPr>
          <p:nvPr/>
        </p:nvSpPr>
        <p:spPr bwMode="auto">
          <a:xfrm>
            <a:off x="1295400" y="3657603"/>
            <a:ext cx="381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0" u="none" strike="noStrike" kern="1200" cap="none" spc="0" normalizeH="0" baseline="0" noProof="0">
              <a:ln>
                <a:noFill/>
              </a:ln>
              <a:solidFill>
                <a:srgbClr val="0099CC"/>
              </a:solidFill>
              <a:effectLst/>
              <a:uLnTx/>
              <a:uFillTx/>
              <a:latin typeface="Tahoma" charset="0"/>
              <a:ea typeface="+mn-ea"/>
              <a:cs typeface="+mn-cs"/>
            </a:endParaRPr>
          </a:p>
        </p:txBody>
      </p:sp>
      <p:sp>
        <p:nvSpPr>
          <p:cNvPr id="30723" name="Rectangle 3"/>
          <p:cNvSpPr>
            <a:spLocks noChangeArrowheads="1"/>
          </p:cNvSpPr>
          <p:nvPr/>
        </p:nvSpPr>
        <p:spPr bwMode="auto">
          <a:xfrm>
            <a:off x="-109538" y="1149353"/>
            <a:ext cx="9144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6" name="Rectangle 6"/>
          <p:cNvSpPr>
            <a:spLocks noGrp="1" noChangeArrowheads="1"/>
          </p:cNvSpPr>
          <p:nvPr>
            <p:ph type="title"/>
          </p:nvPr>
        </p:nvSpPr>
        <p:spPr>
          <a:xfrm>
            <a:off x="508063" y="1358770"/>
            <a:ext cx="5152566" cy="720080"/>
          </a:xfrm>
        </p:spPr>
        <p:txBody>
          <a:bodyPr/>
          <a:lstStyle/>
          <a:p>
            <a:pPr algn="l"/>
            <a:r>
              <a:rPr lang="de-DE" sz="2000" dirty="0">
                <a:solidFill>
                  <a:srgbClr val="3399CC"/>
                </a:solidFill>
              </a:rPr>
              <a:t>Low cost TS 400 </a:t>
            </a:r>
            <a:r>
              <a:rPr lang="en-US" sz="2000" dirty="0">
                <a:solidFill>
                  <a:srgbClr val="3399CC"/>
                </a:solidFill>
              </a:rPr>
              <a:t>“Test Station” for “Bump test” and Calibration Adjustment</a:t>
            </a:r>
            <a:r>
              <a:rPr lang="de-DE" sz="2000" dirty="0">
                <a:solidFill>
                  <a:srgbClr val="3399CC"/>
                </a:solidFill>
              </a:rPr>
              <a:t> </a:t>
            </a:r>
            <a:endParaRPr lang="en-US" sz="2000" dirty="0">
              <a:solidFill>
                <a:srgbClr val="3399CC"/>
              </a:solidFill>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6906" y="1457132"/>
            <a:ext cx="4873208" cy="4661073"/>
          </a:xfrm>
          <a:prstGeom prst="rect">
            <a:avLst/>
          </a:prstGeom>
        </p:spPr>
      </p:pic>
      <p:sp>
        <p:nvSpPr>
          <p:cNvPr id="11" name="Rectangle 7"/>
          <p:cNvSpPr txBox="1">
            <a:spLocks noChangeArrowheads="1"/>
          </p:cNvSpPr>
          <p:nvPr/>
        </p:nvSpPr>
        <p:spPr bwMode="auto">
          <a:xfrm>
            <a:off x="673513" y="2180300"/>
            <a:ext cx="3268417" cy="14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a:lstStyle>
          <a:p>
            <a:pPr marL="0" marR="0" lvl="0" indent="0" algn="l" defTabSz="914400" rtl="0" eaLnBrk="0" fontAlgn="base" latinLnBrk="0" hangingPunct="0">
              <a:lnSpc>
                <a:spcPct val="100000"/>
              </a:lnSpc>
              <a:spcBef>
                <a:spcPct val="0"/>
              </a:spcBef>
              <a:spcAft>
                <a:spcPct val="650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TS-400 requires very little power</a:t>
            </a:r>
          </a:p>
          <a:p>
            <a:pPr marL="0" marR="0" lvl="0" indent="0" algn="l" defTabSz="914400" rtl="0" eaLnBrk="0" fontAlgn="base" latinLnBrk="0" hangingPunct="0">
              <a:lnSpc>
                <a:spcPct val="100000"/>
              </a:lnSpc>
              <a:spcBef>
                <a:spcPct val="0"/>
              </a:spcBef>
              <a:spcAft>
                <a:spcPct val="650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Power via USB connection, or cell phone type wall power adapter </a:t>
            </a:r>
          </a:p>
        </p:txBody>
      </p:sp>
    </p:spTree>
    <p:extLst>
      <p:ext uri="{BB962C8B-B14F-4D97-AF65-F5344CB8AC3E}">
        <p14:creationId xmlns:p14="http://schemas.microsoft.com/office/powerpoint/2010/main" val="1488817313"/>
      </p:ext>
    </p:extLst>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2419350" cy="1990725"/>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4" name="Rectangle 2"/>
          <p:cNvSpPr>
            <a:spLocks noChangeArrowheads="1"/>
          </p:cNvSpPr>
          <p:nvPr/>
        </p:nvSpPr>
        <p:spPr bwMode="auto">
          <a:xfrm>
            <a:off x="0" y="880711"/>
            <a:ext cx="9144000" cy="965191"/>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Content Placeholder 2"/>
          <p:cNvSpPr>
            <a:spLocks noGrp="1"/>
          </p:cNvSpPr>
          <p:nvPr>
            <p:ph idx="1"/>
          </p:nvPr>
        </p:nvSpPr>
        <p:spPr>
          <a:xfrm>
            <a:off x="363196" y="1269285"/>
            <a:ext cx="3294404" cy="3711856"/>
          </a:xfrm>
        </p:spPr>
        <p:txBody>
          <a:bodyPr/>
          <a:lstStyle/>
          <a:p>
            <a:pPr marL="0" indent="0">
              <a:spcBef>
                <a:spcPct val="0"/>
              </a:spcBef>
              <a:spcAft>
                <a:spcPts val="1600"/>
              </a:spcAft>
              <a:buNone/>
            </a:pPr>
            <a:r>
              <a:rPr lang="de-DE" sz="1600" b="0" dirty="0"/>
              <a:t>Optional radio frequency (RF) transmitter</a:t>
            </a:r>
          </a:p>
          <a:p>
            <a:pPr marL="0" indent="0">
              <a:spcBef>
                <a:spcPct val="0"/>
              </a:spcBef>
              <a:spcAft>
                <a:spcPts val="1600"/>
              </a:spcAft>
              <a:buNone/>
            </a:pPr>
            <a:r>
              <a:rPr lang="de-DE" sz="1600" b="0" dirty="0"/>
              <a:t>Realtime wireless communication of readings and alarms</a:t>
            </a:r>
          </a:p>
          <a:p>
            <a:pPr marL="0" indent="0">
              <a:spcBef>
                <a:spcPct val="0"/>
              </a:spcBef>
              <a:spcAft>
                <a:spcPts val="1600"/>
              </a:spcAft>
              <a:buNone/>
            </a:pPr>
            <a:r>
              <a:rPr lang="de-DE" sz="1600" b="0" dirty="0"/>
              <a:t>Sophisticated wireless “Man down” alarm provides immediate information of movement at base station as well as at instrument</a:t>
            </a:r>
          </a:p>
          <a:p>
            <a:pPr marL="0" indent="0">
              <a:spcBef>
                <a:spcPct val="0"/>
              </a:spcBef>
              <a:spcAft>
                <a:spcPts val="1600"/>
              </a:spcAft>
              <a:buNone/>
            </a:pPr>
            <a:r>
              <a:rPr lang="de-DE" sz="1600" b="0" dirty="0"/>
              <a:t>Powerful ISM RF transmitter provides much greater reach than WIFI or Bluetooth connection</a:t>
            </a:r>
          </a:p>
          <a:p>
            <a:pPr marL="400050" lvl="1" indent="0">
              <a:spcBef>
                <a:spcPct val="0"/>
              </a:spcBef>
              <a:spcAft>
                <a:spcPts val="1600"/>
              </a:spcAft>
              <a:buNone/>
            </a:pPr>
            <a:r>
              <a:rPr lang="de-DE" sz="1400" b="0" dirty="0"/>
              <a:t>915 MHz (US) 1000 feet (300 meters)</a:t>
            </a:r>
          </a:p>
          <a:p>
            <a:pPr marL="400050" lvl="1" indent="0">
              <a:spcBef>
                <a:spcPct val="0"/>
              </a:spcBef>
              <a:spcAft>
                <a:spcPts val="1600"/>
              </a:spcAft>
              <a:buNone/>
            </a:pPr>
            <a:r>
              <a:rPr lang="de-DE" sz="1400" b="0" dirty="0"/>
              <a:t>868 MHz (EU) 2,300 feet (700 meters) </a:t>
            </a:r>
          </a:p>
          <a:p>
            <a:pPr marL="457200" lvl="1" indent="0">
              <a:spcBef>
                <a:spcPct val="0"/>
              </a:spcBef>
              <a:spcAft>
                <a:spcPts val="1600"/>
              </a:spcAft>
              <a:buNone/>
            </a:pPr>
            <a:endParaRPr lang="de-DE" sz="1800" b="0" dirty="0"/>
          </a:p>
          <a:p>
            <a:pPr>
              <a:spcAft>
                <a:spcPts val="1600"/>
              </a:spcAft>
            </a:pPr>
            <a:endParaRPr lang="en-US" dirty="0"/>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318" t="1741" r="5810" b="5876"/>
          <a:stretch/>
        </p:blipFill>
        <p:spPr>
          <a:xfrm>
            <a:off x="3384135" y="1059677"/>
            <a:ext cx="5759864" cy="4131072"/>
          </a:xfrm>
          <a:prstGeom prst="rect">
            <a:avLst/>
          </a:prstGeom>
        </p:spPr>
      </p:pic>
      <p:sp>
        <p:nvSpPr>
          <p:cNvPr id="7" name="TextBox 6"/>
          <p:cNvSpPr txBox="1"/>
          <p:nvPr/>
        </p:nvSpPr>
        <p:spPr>
          <a:xfrm>
            <a:off x="363196" y="837484"/>
            <a:ext cx="5272755"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3399CC"/>
                </a:solidFill>
                <a:effectLst/>
                <a:uLnTx/>
                <a:uFillTx/>
                <a:latin typeface="Arial" charset="0"/>
                <a:ea typeface="+mn-ea"/>
                <a:cs typeface="+mn-cs"/>
              </a:rPr>
              <a:t>Realtime wireless communication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CC"/>
              </a:solidFill>
              <a:effectLst/>
              <a:uLnTx/>
              <a:uFillTx/>
              <a:latin typeface="Arial" charset="0"/>
              <a:ea typeface="+mn-ea"/>
              <a:cs typeface="+mn-cs"/>
            </a:endParaRPr>
          </a:p>
        </p:txBody>
      </p:sp>
    </p:spTree>
    <p:extLst>
      <p:ext uri="{BB962C8B-B14F-4D97-AF65-F5344CB8AC3E}">
        <p14:creationId xmlns:p14="http://schemas.microsoft.com/office/powerpoint/2010/main" val="169041989"/>
      </p:ext>
    </p:extLst>
  </p:cSld>
  <p:clrMapOvr>
    <a:masterClrMapping/>
  </p:clrMapOvr>
  <p:transition spd="slow" advTm="10000">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80711"/>
            <a:ext cx="9144000" cy="965191"/>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Content Placeholder 2"/>
          <p:cNvSpPr>
            <a:spLocks noGrp="1"/>
          </p:cNvSpPr>
          <p:nvPr>
            <p:ph idx="1"/>
          </p:nvPr>
        </p:nvSpPr>
        <p:spPr>
          <a:xfrm>
            <a:off x="505414" y="1301635"/>
            <a:ext cx="3460300" cy="1857335"/>
          </a:xfrm>
        </p:spPr>
        <p:txBody>
          <a:bodyPr/>
          <a:lstStyle/>
          <a:p>
            <a:pPr marL="0" indent="0">
              <a:spcBef>
                <a:spcPct val="0"/>
              </a:spcBef>
              <a:spcAft>
                <a:spcPts val="1600"/>
              </a:spcAft>
              <a:buNone/>
            </a:pPr>
            <a:r>
              <a:rPr lang="en-US" sz="1600" b="0" dirty="0"/>
              <a:t>Plug-in RF transceiver turns laptop or computer into base station</a:t>
            </a:r>
          </a:p>
          <a:p>
            <a:pPr marL="0" indent="0">
              <a:spcBef>
                <a:spcPct val="0"/>
              </a:spcBef>
              <a:spcAft>
                <a:spcPts val="1600"/>
              </a:spcAft>
              <a:buNone/>
            </a:pPr>
            <a:r>
              <a:rPr lang="en-US" sz="1600" b="0" dirty="0"/>
              <a:t>Install software, plug-in dongle, and your computer ready for use as a base station for wirelessly integrated G888 / G999 gas detection system</a:t>
            </a:r>
          </a:p>
        </p:txBody>
      </p:sp>
      <p:sp>
        <p:nvSpPr>
          <p:cNvPr id="7" name="TextBox 6"/>
          <p:cNvSpPr txBox="1"/>
          <p:nvPr/>
        </p:nvSpPr>
        <p:spPr>
          <a:xfrm>
            <a:off x="476544" y="888180"/>
            <a:ext cx="527275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1" i="1" u="none" strike="noStrike" kern="1200" cap="none" spc="0" normalizeH="0" baseline="0" noProof="0" dirty="0">
                <a:ln>
                  <a:noFill/>
                </a:ln>
                <a:solidFill>
                  <a:srgbClr val="3399CC"/>
                </a:solidFill>
                <a:effectLst/>
                <a:uLnTx/>
                <a:uFillTx/>
                <a:latin typeface="Arial" charset="0"/>
                <a:ea typeface="+mn-ea"/>
                <a:cs typeface="+mn-cs"/>
              </a:rPr>
              <a:t>Optional wireless communication</a:t>
            </a:r>
            <a:endParaRPr kumimoji="0" lang="en-US" sz="2000" b="1" i="1" u="none" strike="noStrike" kern="1200" cap="none" spc="0" normalizeH="0" baseline="0" noProof="0" dirty="0">
              <a:ln>
                <a:noFill/>
              </a:ln>
              <a:solidFill>
                <a:srgbClr val="FFFFCC"/>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F0BC14B8-2188-4EE0-A635-7B02258E5210}"/>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318" t="1741" r="5810" b="5876"/>
          <a:stretch/>
        </p:blipFill>
        <p:spPr>
          <a:xfrm>
            <a:off x="3384136" y="2187772"/>
            <a:ext cx="5759864" cy="4131072"/>
          </a:xfrm>
          <a:prstGeom prst="rect">
            <a:avLst/>
          </a:prstGeom>
        </p:spPr>
      </p:pic>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9021" y="803698"/>
            <a:ext cx="3986784" cy="1840992"/>
          </a:xfrm>
          <a:prstGeom prst="rect">
            <a:avLst/>
          </a:prstGeom>
        </p:spPr>
      </p:pic>
    </p:spTree>
    <p:extLst>
      <p:ext uri="{BB962C8B-B14F-4D97-AF65-F5344CB8AC3E}">
        <p14:creationId xmlns:p14="http://schemas.microsoft.com/office/powerpoint/2010/main" val="1967724425"/>
      </p:ext>
    </p:extLst>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80711"/>
            <a:ext cx="9144000" cy="1423164"/>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Content Placeholder 2"/>
          <p:cNvSpPr>
            <a:spLocks noGrp="1"/>
          </p:cNvSpPr>
          <p:nvPr>
            <p:ph idx="1"/>
          </p:nvPr>
        </p:nvSpPr>
        <p:spPr>
          <a:xfrm>
            <a:off x="656563" y="1223755"/>
            <a:ext cx="5535617" cy="4508500"/>
          </a:xfrm>
        </p:spPr>
        <p:txBody>
          <a:bodyPr/>
          <a:lstStyle/>
          <a:p>
            <a:pPr marL="0" indent="0">
              <a:spcBef>
                <a:spcPct val="0"/>
              </a:spcBef>
              <a:spcAft>
                <a:spcPts val="1600"/>
              </a:spcAft>
              <a:buNone/>
            </a:pPr>
            <a:r>
              <a:rPr lang="en-US" sz="1600" b="0" dirty="0"/>
              <a:t>Compact self-contained RF base station for local control and 2-way communication with up to 10 instruments</a:t>
            </a:r>
          </a:p>
          <a:p>
            <a:pPr marL="0" indent="0">
              <a:spcBef>
                <a:spcPct val="0"/>
              </a:spcBef>
              <a:spcAft>
                <a:spcPts val="1600"/>
              </a:spcAft>
              <a:buNone/>
            </a:pPr>
            <a:r>
              <a:rPr lang="en-US" sz="1600" b="0" dirty="0"/>
              <a:t>No computer required!</a:t>
            </a:r>
          </a:p>
          <a:p>
            <a:pPr marL="0" indent="0">
              <a:spcBef>
                <a:spcPct val="0"/>
              </a:spcBef>
              <a:spcAft>
                <a:spcPts val="1600"/>
              </a:spcAft>
              <a:buNone/>
            </a:pPr>
            <a:r>
              <a:rPr lang="en-US" sz="1600" b="0" dirty="0"/>
              <a:t>Built in indicators and alarms track RF communication status</a:t>
            </a:r>
          </a:p>
          <a:p>
            <a:pPr marL="0" indent="0">
              <a:spcBef>
                <a:spcPct val="0"/>
              </a:spcBef>
              <a:spcAft>
                <a:spcPts val="1600"/>
              </a:spcAft>
              <a:buNone/>
            </a:pPr>
            <a:r>
              <a:rPr lang="en-US" sz="1600" b="0" dirty="0"/>
              <a:t>Alarm condition immediately communicated to throughout local network </a:t>
            </a:r>
            <a:r>
              <a:rPr lang="en-US" sz="1600" b="0" u="sng" dirty="0"/>
              <a:t>and</a:t>
            </a:r>
            <a:r>
              <a:rPr lang="en-US" sz="1600" b="0" dirty="0"/>
              <a:t> communication hub</a:t>
            </a:r>
          </a:p>
        </p:txBody>
      </p:sp>
      <p:sp>
        <p:nvSpPr>
          <p:cNvPr id="7" name="TextBox 6"/>
          <p:cNvSpPr txBox="1"/>
          <p:nvPr/>
        </p:nvSpPr>
        <p:spPr>
          <a:xfrm>
            <a:off x="566555" y="828761"/>
            <a:ext cx="527275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1" i="1" u="none" strike="noStrike" kern="1200" cap="none" spc="0" normalizeH="0" baseline="0" noProof="0" dirty="0">
                <a:ln>
                  <a:noFill/>
                </a:ln>
                <a:solidFill>
                  <a:srgbClr val="3399CC"/>
                </a:solidFill>
                <a:effectLst/>
                <a:uLnTx/>
                <a:uFillTx/>
                <a:latin typeface="Arial" charset="0"/>
                <a:ea typeface="+mn-ea"/>
                <a:cs typeface="+mn-cs"/>
              </a:rPr>
              <a:t>Optional “TeamLink</a:t>
            </a:r>
            <a:r>
              <a:rPr kumimoji="0" lang="en-US" sz="2000" b="1" i="1" u="none" strike="noStrike" kern="1200" cap="none" spc="0" normalizeH="0" baseline="0" noProof="0" dirty="0">
                <a:ln>
                  <a:noFill/>
                </a:ln>
                <a:solidFill>
                  <a:srgbClr val="3399CC"/>
                </a:solidFill>
                <a:effectLst/>
                <a:uLnTx/>
                <a:uFillTx/>
                <a:latin typeface="Arial" charset="0"/>
                <a:ea typeface="+mn-ea"/>
                <a:cs typeface="+mn-cs"/>
              </a:rPr>
              <a:t> ”</a:t>
            </a:r>
            <a:r>
              <a:rPr kumimoji="0" lang="de-DE" sz="2000" b="1" i="1" u="none" strike="noStrike" kern="1200" cap="none" spc="0" normalizeH="0" baseline="0" noProof="0" dirty="0">
                <a:ln>
                  <a:noFill/>
                </a:ln>
                <a:solidFill>
                  <a:srgbClr val="3399CC"/>
                </a:solidFill>
                <a:effectLst/>
                <a:uLnTx/>
                <a:uFillTx/>
                <a:latin typeface="Arial" charset="0"/>
                <a:ea typeface="+mn-ea"/>
                <a:cs typeface="+mn-cs"/>
              </a:rPr>
              <a:t> Server</a:t>
            </a:r>
            <a:endParaRPr kumimoji="0" lang="en-US" sz="2000" b="1" i="1" u="none" strike="noStrike" kern="1200" cap="none" spc="0" normalizeH="0" baseline="0" noProof="0" dirty="0">
              <a:ln>
                <a:noFill/>
              </a:ln>
              <a:solidFill>
                <a:srgbClr val="FFFFCC"/>
              </a:solidFill>
              <a:effectLst/>
              <a:uLnTx/>
              <a:uFillTx/>
              <a:latin typeface="Arial" charset="0"/>
              <a:ea typeface="+mn-ea"/>
              <a:cs typeface="+mn-cs"/>
            </a:endParaRPr>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2160" y="0"/>
            <a:ext cx="2705762" cy="5839166"/>
          </a:xfrm>
          <a:prstGeom prst="rect">
            <a:avLst/>
          </a:prstGeom>
        </p:spPr>
      </p:pic>
      <p:pic>
        <p:nvPicPr>
          <p:cNvPr id="10" name="Picture 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44" r="133"/>
          <a:stretch/>
        </p:blipFill>
        <p:spPr>
          <a:xfrm>
            <a:off x="3202932" y="3760214"/>
            <a:ext cx="2935585" cy="2421996"/>
          </a:xfrm>
          <a:prstGeom prst="rect">
            <a:avLst/>
          </a:prstGeom>
        </p:spPr>
      </p:pic>
    </p:spTree>
    <p:extLst>
      <p:ext uri="{BB962C8B-B14F-4D97-AF65-F5344CB8AC3E}">
        <p14:creationId xmlns:p14="http://schemas.microsoft.com/office/powerpoint/2010/main" val="3531157130"/>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376247" y="153869"/>
            <a:ext cx="5275628" cy="812799"/>
          </a:xfrm>
        </p:spPr>
        <p:txBody>
          <a:bodyPr/>
          <a:lstStyle/>
          <a:p>
            <a:r>
              <a:rPr lang="en-US" sz="2000" dirty="0">
                <a:solidFill>
                  <a:srgbClr val="3399CC"/>
                </a:solidFill>
              </a:rPr>
              <a:t>One of the World’s Leading Manufacturers of Gas Detection Products</a:t>
            </a:r>
            <a:endParaRPr lang="de-DE" sz="2000" dirty="0">
              <a:solidFill>
                <a:srgbClr val="3399CC"/>
              </a:solidFill>
            </a:endParaRPr>
          </a:p>
        </p:txBody>
      </p:sp>
      <p:sp>
        <p:nvSpPr>
          <p:cNvPr id="5123" name="Line 4"/>
          <p:cNvSpPr>
            <a:spLocks noChangeShapeType="1"/>
          </p:cNvSpPr>
          <p:nvPr/>
        </p:nvSpPr>
        <p:spPr bwMode="auto">
          <a:xfrm>
            <a:off x="0" y="990600"/>
            <a:ext cx="9144000" cy="0"/>
          </a:xfrm>
          <a:prstGeom prst="line">
            <a:avLst/>
          </a:prstGeom>
          <a:noFill/>
          <a:ln w="38100">
            <a:solidFill>
              <a:srgbClr val="C1DA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5124" name="Picture 7" descr="GfG world ma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60" r="349" b="1041"/>
          <a:stretch>
            <a:fillRect/>
          </a:stretch>
        </p:blipFill>
        <p:spPr bwMode="auto">
          <a:xfrm>
            <a:off x="571500" y="1020766"/>
            <a:ext cx="8000999" cy="50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545202"/>
      </p:ext>
    </p:extLst>
  </p:cSld>
  <p:clrMapOvr>
    <a:masterClrMapping/>
  </p:clrMapOvr>
  <p:transition spd="slow">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5CEAB82-E08D-4731-AA78-B197BD75B8F1}"/>
              </a:ext>
            </a:extLst>
          </p:cNvPr>
          <p:cNvSpPr>
            <a:spLocks noChangeArrowheads="1"/>
          </p:cNvSpPr>
          <p:nvPr/>
        </p:nvSpPr>
        <p:spPr bwMode="auto">
          <a:xfrm>
            <a:off x="-3" y="406215"/>
            <a:ext cx="9144000" cy="1423164"/>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0FCF5123-DABB-47E9-9660-6958DCD99B1C}"/>
              </a:ext>
            </a:extLst>
          </p:cNvPr>
          <p:cNvSpPr>
            <a:spLocks noGrp="1"/>
          </p:cNvSpPr>
          <p:nvPr>
            <p:ph type="title"/>
          </p:nvPr>
        </p:nvSpPr>
        <p:spPr>
          <a:xfrm>
            <a:off x="313116" y="111819"/>
            <a:ext cx="6756400" cy="812799"/>
          </a:xfrm>
        </p:spPr>
        <p:txBody>
          <a:bodyPr/>
          <a:lstStyle/>
          <a:p>
            <a:pPr algn="l"/>
            <a:r>
              <a:rPr lang="en-US" sz="2000" dirty="0" err="1">
                <a:solidFill>
                  <a:srgbClr val="3399CC"/>
                </a:solidFill>
              </a:rPr>
              <a:t>GfG</a:t>
            </a:r>
            <a:r>
              <a:rPr lang="en-US" sz="2000" dirty="0">
                <a:solidFill>
                  <a:srgbClr val="3399CC"/>
                </a:solidFill>
              </a:rPr>
              <a:t> </a:t>
            </a:r>
            <a:r>
              <a:rPr lang="en-US" sz="2000" dirty="0" err="1">
                <a:solidFill>
                  <a:srgbClr val="3399CC"/>
                </a:solidFill>
              </a:rPr>
              <a:t>TeamLink</a:t>
            </a:r>
            <a:r>
              <a:rPr lang="en-US" sz="2000" dirty="0">
                <a:solidFill>
                  <a:srgbClr val="3399CC"/>
                </a:solidFill>
              </a:rPr>
              <a:t> Server</a:t>
            </a:r>
          </a:p>
        </p:txBody>
      </p:sp>
      <p:pic>
        <p:nvPicPr>
          <p:cNvPr id="5" name="Content Placeholder 4" descr="A picture containing toy, indoor&#10;&#10;Description automatically generated">
            <a:extLst>
              <a:ext uri="{FF2B5EF4-FFF2-40B4-BE49-F238E27FC236}">
                <a16:creationId xmlns:a16="http://schemas.microsoft.com/office/drawing/2014/main" id="{F0F3D7DE-11D8-4B3D-92BB-A1DC47D238EC}"/>
              </a:ext>
            </a:extLst>
          </p:cNvPr>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767" y="1272760"/>
            <a:ext cx="7009959" cy="5068404"/>
          </a:xfrm>
        </p:spPr>
      </p:pic>
      <p:sp>
        <p:nvSpPr>
          <p:cNvPr id="7" name="Content Placeholder 2">
            <a:extLst>
              <a:ext uri="{FF2B5EF4-FFF2-40B4-BE49-F238E27FC236}">
                <a16:creationId xmlns:a16="http://schemas.microsoft.com/office/drawing/2014/main" id="{FB957EDA-B136-40F6-B33A-CADE4EEF59B9}"/>
              </a:ext>
            </a:extLst>
          </p:cNvPr>
          <p:cNvSpPr txBox="1">
            <a:spLocks/>
          </p:cNvSpPr>
          <p:nvPr/>
        </p:nvSpPr>
        <p:spPr bwMode="auto">
          <a:xfrm>
            <a:off x="364949" y="883839"/>
            <a:ext cx="5535617" cy="132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a:lstStyle>
          <a:p>
            <a:pPr marL="0" marR="0" lvl="0" indent="0" algn="l" defTabSz="914400" rtl="0" eaLnBrk="0" fontAlgn="base" latinLnBrk="0" hangingPunct="0">
              <a:lnSpc>
                <a:spcPct val="100000"/>
              </a:lnSpc>
              <a:spcBef>
                <a:spcPct val="0"/>
              </a:spcBef>
              <a:spcAft>
                <a:spcPts val="160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Compact self-contained server carries same IS certifications as G888 and G999 instruments</a:t>
            </a:r>
          </a:p>
        </p:txBody>
      </p:sp>
    </p:spTree>
    <p:extLst>
      <p:ext uri="{BB962C8B-B14F-4D97-AF65-F5344CB8AC3E}">
        <p14:creationId xmlns:p14="http://schemas.microsoft.com/office/powerpoint/2010/main" val="1366558221"/>
      </p:ext>
    </p:extLst>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365E90-8C4F-4A01-9BBB-8D3139FC3294}"/>
              </a:ext>
            </a:extLst>
          </p:cNvPr>
          <p:cNvSpPr/>
          <p:nvPr/>
        </p:nvSpPr>
        <p:spPr bwMode="auto">
          <a:xfrm>
            <a:off x="0" y="4948007"/>
            <a:ext cx="9144000" cy="194807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mn-ea"/>
              <a:cs typeface="+mn-cs"/>
            </a:endParaRPr>
          </a:p>
        </p:txBody>
      </p:sp>
      <p:sp>
        <p:nvSpPr>
          <p:cNvPr id="13" name="Rectangle 2">
            <a:extLst>
              <a:ext uri="{FF2B5EF4-FFF2-40B4-BE49-F238E27FC236}">
                <a16:creationId xmlns:a16="http://schemas.microsoft.com/office/drawing/2014/main" id="{0666F29D-D742-437C-9B78-C6F8C85F3CE1}"/>
              </a:ext>
            </a:extLst>
          </p:cNvPr>
          <p:cNvSpPr>
            <a:spLocks noChangeArrowheads="1"/>
          </p:cNvSpPr>
          <p:nvPr/>
        </p:nvSpPr>
        <p:spPr bwMode="auto">
          <a:xfrm>
            <a:off x="0" y="1592400"/>
            <a:ext cx="9144000" cy="1412057"/>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ea typeface="+mn-ea"/>
              <a:cs typeface="+mn-cs"/>
            </a:endParaRPr>
          </a:p>
        </p:txBody>
      </p:sp>
      <p:pic>
        <p:nvPicPr>
          <p:cNvPr id="8" name="Picture 7" descr="A screenshot of a cellphone&#10;&#10;Description automatically generated">
            <a:extLst>
              <a:ext uri="{FF2B5EF4-FFF2-40B4-BE49-F238E27FC236}">
                <a16:creationId xmlns:a16="http://schemas.microsoft.com/office/drawing/2014/main" id="{65C0B895-66F8-48E7-A0F8-3EE2CA47C15C}"/>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52" t="3261" r="1552" b="27681"/>
          <a:stretch/>
        </p:blipFill>
        <p:spPr>
          <a:xfrm>
            <a:off x="655981" y="199508"/>
            <a:ext cx="5744822" cy="4875811"/>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3D71F9E7-38DD-44C7-9598-61553CC3F834}"/>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855" r="15291" b="43188"/>
          <a:stretch/>
        </p:blipFill>
        <p:spPr>
          <a:xfrm>
            <a:off x="4753906" y="3254560"/>
            <a:ext cx="4477581" cy="3641517"/>
          </a:xfrm>
          <a:prstGeom prst="rect">
            <a:avLst/>
          </a:prstGeom>
        </p:spPr>
      </p:pic>
      <p:sp>
        <p:nvSpPr>
          <p:cNvPr id="14" name="TextBox 13">
            <a:extLst>
              <a:ext uri="{FF2B5EF4-FFF2-40B4-BE49-F238E27FC236}">
                <a16:creationId xmlns:a16="http://schemas.microsoft.com/office/drawing/2014/main" id="{841703FC-90B7-43E3-ADF6-34C22ECC22DB}"/>
              </a:ext>
            </a:extLst>
          </p:cNvPr>
          <p:cNvSpPr txBox="1"/>
          <p:nvPr/>
        </p:nvSpPr>
        <p:spPr>
          <a:xfrm>
            <a:off x="768210" y="4091986"/>
            <a:ext cx="4264933" cy="14619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e-DE" sz="2000" b="1" i="1" u="none" strike="noStrike" kern="0" cap="none" spc="0" normalizeH="0" baseline="0" noProof="0" dirty="0">
                <a:ln>
                  <a:noFill/>
                </a:ln>
                <a:solidFill>
                  <a:srgbClr val="3399CC"/>
                </a:solidFill>
                <a:effectLst/>
                <a:uLnTx/>
                <a:uFillTx/>
                <a:latin typeface="Arial" charset="0"/>
                <a:ea typeface="+mn-ea"/>
                <a:cs typeface="+mn-cs"/>
              </a:rPr>
              <a:t>The information you need</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e-DE" sz="1800" b="1" i="1" u="none" strike="noStrike" kern="0" cap="none" spc="0" normalizeH="0" baseline="0" noProof="0" dirty="0">
                <a:ln>
                  <a:noFill/>
                </a:ln>
                <a:solidFill>
                  <a:srgbClr val="3399CC"/>
                </a:solidFill>
                <a:effectLst/>
                <a:uLnTx/>
                <a:uFillTx/>
                <a:latin typeface="Arial" charset="0"/>
                <a:ea typeface="+mn-ea"/>
                <a:cs typeface="+mn-cs"/>
              </a:rPr>
              <a:t>     </a:t>
            </a:r>
            <a:r>
              <a:rPr kumimoji="0" lang="de-DE" sz="1800" b="0" i="1" u="none" strike="noStrike" kern="0" cap="none" spc="0" normalizeH="0" baseline="0" noProof="0" dirty="0">
                <a:ln>
                  <a:noFill/>
                </a:ln>
                <a:solidFill>
                  <a:srgbClr val="000000"/>
                </a:solidFill>
                <a:effectLst/>
                <a:uLnTx/>
                <a:uFillTx/>
                <a:latin typeface="Arial" charset="0"/>
                <a:ea typeface="+mn-ea"/>
                <a:cs typeface="+mn-cs"/>
              </a:rPr>
              <a:t>Whenever you want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e-DE" sz="1800" b="0" i="1" u="none" strike="noStrike" kern="0" cap="none" spc="0" normalizeH="0" baseline="0" noProof="0" dirty="0">
                <a:ln>
                  <a:noFill/>
                </a:ln>
                <a:solidFill>
                  <a:srgbClr val="000000"/>
                </a:solidFill>
                <a:effectLst/>
                <a:uLnTx/>
                <a:uFillTx/>
                <a:latin typeface="Arial" charset="0"/>
                <a:ea typeface="+mn-ea"/>
                <a:cs typeface="+mn-cs"/>
              </a:rPr>
              <a:t>     Wherever you want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e-DE" sz="1800" b="0" i="1" u="none" strike="noStrike" kern="0" cap="none" spc="0" normalizeH="0" baseline="0" noProof="0" dirty="0">
                <a:ln>
                  <a:noFill/>
                </a:ln>
                <a:solidFill>
                  <a:srgbClr val="000000"/>
                </a:solidFill>
                <a:effectLst/>
                <a:uLnTx/>
                <a:uFillTx/>
                <a:latin typeface="Arial" charset="0"/>
                <a:ea typeface="+mn-ea"/>
                <a:cs typeface="+mn-cs"/>
              </a:rPr>
              <a:t>     In real time!</a:t>
            </a: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94463733"/>
      </p:ext>
    </p:extLst>
  </p:cSld>
  <p:clrMapOvr>
    <a:masterClrMapping/>
  </p:clrMapOvr>
  <p:transition spd="slow">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E5BB-1F52-452F-BF57-B55B3DF63A9C}"/>
              </a:ext>
            </a:extLst>
          </p:cNvPr>
          <p:cNvSpPr>
            <a:spLocks noGrp="1"/>
          </p:cNvSpPr>
          <p:nvPr>
            <p:ph type="title"/>
          </p:nvPr>
        </p:nvSpPr>
        <p:spPr>
          <a:xfrm>
            <a:off x="4319080" y="0"/>
            <a:ext cx="3943383" cy="812799"/>
          </a:xfrm>
        </p:spPr>
        <p:txBody>
          <a:bodyPr/>
          <a:lstStyle/>
          <a:p>
            <a:r>
              <a:rPr lang="en-US" sz="2000" dirty="0">
                <a:solidFill>
                  <a:srgbClr val="0099CC"/>
                </a:solidFill>
              </a:rPr>
              <a:t>Full size 4 Series and proprietary </a:t>
            </a:r>
            <a:r>
              <a:rPr lang="en-US" sz="2000" dirty="0" err="1">
                <a:solidFill>
                  <a:srgbClr val="0099CC"/>
                </a:solidFill>
              </a:rPr>
              <a:t>GfG</a:t>
            </a:r>
            <a:r>
              <a:rPr lang="en-US" sz="2000" dirty="0">
                <a:solidFill>
                  <a:srgbClr val="0099CC"/>
                </a:solidFill>
              </a:rPr>
              <a:t> sensors</a:t>
            </a:r>
          </a:p>
        </p:txBody>
      </p:sp>
      <p:cxnSp>
        <p:nvCxnSpPr>
          <p:cNvPr id="6" name="Straight Connector 5">
            <a:extLst>
              <a:ext uri="{FF2B5EF4-FFF2-40B4-BE49-F238E27FC236}">
                <a16:creationId xmlns:a16="http://schemas.microsoft.com/office/drawing/2014/main" id="{B724AA97-66DC-4FE0-84CD-BDE22AFBC355}"/>
              </a:ext>
            </a:extLst>
          </p:cNvPr>
          <p:cNvCxnSpPr/>
          <p:nvPr/>
        </p:nvCxnSpPr>
        <p:spPr bwMode="auto">
          <a:xfrm>
            <a:off x="0" y="1024582"/>
            <a:ext cx="9144000" cy="0"/>
          </a:xfrm>
          <a:prstGeom prst="line">
            <a:avLst/>
          </a:prstGeom>
          <a:solidFill>
            <a:srgbClr val="00CC99"/>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Content Placeholder 4" descr="A picture containing sitting, old, table, red&#10;&#10;Description automatically generated">
            <a:extLst>
              <a:ext uri="{FF2B5EF4-FFF2-40B4-BE49-F238E27FC236}">
                <a16:creationId xmlns:a16="http://schemas.microsoft.com/office/drawing/2014/main" id="{0F90B5C9-B304-43D2-AD99-0E11A0FB5A2D}"/>
              </a:ext>
            </a:extLst>
          </p:cNvPr>
          <p:cNvPicPr>
            <a:picLocks noGrp="1" noChangeAspect="1"/>
          </p:cNvPicPr>
          <p:nvPr>
            <p:ph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7" t="11571" r="30388" b="9949"/>
          <a:stretch/>
        </p:blipFill>
        <p:spPr>
          <a:xfrm>
            <a:off x="5145933" y="692346"/>
            <a:ext cx="3690896" cy="4607646"/>
          </a:xfrm>
        </p:spPr>
      </p:pic>
      <p:sp>
        <p:nvSpPr>
          <p:cNvPr id="7" name="Text Placeholder 6">
            <a:extLst>
              <a:ext uri="{FF2B5EF4-FFF2-40B4-BE49-F238E27FC236}">
                <a16:creationId xmlns:a16="http://schemas.microsoft.com/office/drawing/2014/main" id="{96BAAFD0-C5C3-4FF0-A83F-8F966A934E08}"/>
              </a:ext>
            </a:extLst>
          </p:cNvPr>
          <p:cNvSpPr>
            <a:spLocks noGrp="1"/>
          </p:cNvSpPr>
          <p:nvPr>
            <p:ph type="body" idx="4294967295"/>
          </p:nvPr>
        </p:nvSpPr>
        <p:spPr>
          <a:xfrm>
            <a:off x="344489" y="1282177"/>
            <a:ext cx="4801444" cy="2146824"/>
          </a:xfrm>
        </p:spPr>
        <p:txBody>
          <a:bodyPr/>
          <a:lstStyle/>
          <a:p>
            <a:r>
              <a:rPr lang="en-US" sz="1800" dirty="0"/>
              <a:t>5 sensor positions / up to 7 channels</a:t>
            </a:r>
          </a:p>
          <a:p>
            <a:pPr lvl="1"/>
            <a:r>
              <a:rPr lang="en-US" sz="1600" b="0" dirty="0"/>
              <a:t>Optional dual channel IR CO2 / IR LEL</a:t>
            </a:r>
          </a:p>
          <a:p>
            <a:pPr lvl="1"/>
            <a:r>
              <a:rPr lang="en-US" sz="1600" b="0" dirty="0"/>
              <a:t>Optional dual channel COSH</a:t>
            </a:r>
          </a:p>
          <a:p>
            <a:pPr lvl="1"/>
            <a:r>
              <a:rPr lang="en-US" sz="1600" b="0" dirty="0"/>
              <a:t>Wide range of substance specific O2 and EC toxic sensors</a:t>
            </a:r>
          </a:p>
          <a:p>
            <a:pPr lvl="1"/>
            <a:r>
              <a:rPr lang="en-US" sz="1600" b="0" dirty="0"/>
              <a:t>User selectable range and resolution for many EC sensors</a:t>
            </a:r>
          </a:p>
        </p:txBody>
      </p:sp>
    </p:spTree>
    <p:extLst>
      <p:ext uri="{BB962C8B-B14F-4D97-AF65-F5344CB8AC3E}">
        <p14:creationId xmlns:p14="http://schemas.microsoft.com/office/powerpoint/2010/main" val="604295184"/>
      </p:ext>
    </p:extLst>
  </p:cSld>
  <p:clrMapOvr>
    <a:masterClrMapping/>
  </p:clrMapOvr>
  <p:transition spd="slow">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782362" y="1214437"/>
            <a:ext cx="67691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361950" marR="0" lvl="0" indent="-361950" algn="l" defTabSz="914400" rtl="0" eaLnBrk="1" fontAlgn="base" latinLnBrk="0" hangingPunct="1">
              <a:lnSpc>
                <a:spcPct val="100000"/>
              </a:lnSpc>
              <a:spcBef>
                <a:spcPts val="120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effectLst/>
                <a:uLnTx/>
                <a:uFillTx/>
                <a:latin typeface="+mj-lt"/>
                <a:cs typeface="Arial" charset="0"/>
              </a:rPr>
              <a:t>G888</a:t>
            </a:r>
            <a:r>
              <a:rPr kumimoji="0" lang="en-GB" altLang="de-DE" sz="1600" b="1" i="1" u="none" strike="noStrike" kern="1200" cap="none" spc="0" normalizeH="0" baseline="0" noProof="0" dirty="0">
                <a:ln>
                  <a:noFill/>
                </a:ln>
                <a:solidFill>
                  <a:srgbClr val="0099CC"/>
                </a:solidFill>
                <a:effectLst/>
                <a:uLnTx/>
                <a:uFillTx/>
                <a:latin typeface="+mj-lt"/>
                <a:cs typeface="Arial" charset="0"/>
              </a:rPr>
              <a:t>C</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cs typeface="Arial" charset="0"/>
              </a:rPr>
              <a:t>Electrochemical sensors	EC1, EC2, EC3</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C</a:t>
            </a:r>
            <a:r>
              <a:rPr kumimoji="0" lang="en-GB" altLang="de-DE" sz="1600" b="0" i="1" u="none" strike="noStrike" kern="1200" cap="none" spc="0" normalizeH="0" baseline="0" noProof="0" dirty="0">
                <a:ln>
                  <a:noFill/>
                </a:ln>
                <a:effectLst/>
                <a:uLnTx/>
                <a:uFillTx/>
                <a:latin typeface="+mj-lt"/>
                <a:cs typeface="Arial" charset="0"/>
              </a:rPr>
              <a:t>atalytic LEL sensors</a:t>
            </a:r>
            <a:r>
              <a:rPr lang="en-GB" altLang="de-DE" sz="1600" b="0" i="1" dirty="0">
                <a:latin typeface="+mj-lt"/>
                <a:cs typeface="Arial" charset="0"/>
              </a:rPr>
              <a:t> 		</a:t>
            </a:r>
            <a:r>
              <a:rPr kumimoji="0" lang="en-GB" altLang="de-DE" sz="1600" b="0" i="1" u="none" strike="noStrike" kern="1200" cap="none" spc="0" normalizeH="0" baseline="0" noProof="0" dirty="0">
                <a:ln>
                  <a:noFill/>
                </a:ln>
                <a:effectLst/>
                <a:uLnTx/>
                <a:uFillTx/>
                <a:latin typeface="+mj-lt"/>
                <a:cs typeface="Arial" charset="0"/>
              </a:rPr>
              <a:t>CC</a:t>
            </a:r>
          </a:p>
          <a:p>
            <a:pPr marL="647700" lvl="0" indent="-285750" algn="l" eaLnBrk="1" hangingPunct="1">
              <a:buClr>
                <a:srgbClr val="0099CC"/>
              </a:buClr>
              <a:buFont typeface="Arial" panose="020B0604020202020204" pitchFamily="34" charset="0"/>
              <a:buChar char="•"/>
              <a:defRPr/>
            </a:pPr>
            <a:r>
              <a:rPr lang="en-GB" altLang="de-DE" sz="1600" b="0" i="1" dirty="0">
                <a:latin typeface="+mj-lt"/>
                <a:cs typeface="Arial" charset="0"/>
              </a:rPr>
              <a:t>IR and dual IR sensors </a:t>
            </a:r>
            <a:r>
              <a:rPr kumimoji="0" lang="en-GB" altLang="de-DE" sz="1600" b="0" i="1" u="none" strike="noStrike" kern="1200" cap="none" spc="0" normalizeH="0" baseline="0" noProof="0" dirty="0">
                <a:ln>
                  <a:noFill/>
                </a:ln>
                <a:effectLst/>
                <a:uLnTx/>
                <a:uFillTx/>
                <a:latin typeface="+mj-lt"/>
                <a:cs typeface="Arial" charset="0"/>
              </a:rPr>
              <a:t>	IR1, IR2</a:t>
            </a:r>
          </a:p>
          <a:p>
            <a:pPr marL="361950" marR="0" lvl="0" indent="-361950" algn="l" defTabSz="914400" rtl="0" eaLnBrk="1" fontAlgn="base" latinLnBrk="0" hangingPunct="1">
              <a:lnSpc>
                <a:spcPct val="100000"/>
              </a:lnSpc>
              <a:spcBef>
                <a:spcPts val="120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effectLst/>
                <a:uLnTx/>
                <a:uFillTx/>
                <a:latin typeface="+mj-lt"/>
                <a:cs typeface="Arial" charset="0"/>
              </a:rPr>
              <a:t>G999</a:t>
            </a:r>
            <a:r>
              <a:rPr kumimoji="0" lang="en-GB" altLang="de-DE" sz="1600" b="1" i="1" u="none" strike="noStrike" kern="1200" cap="none" spc="0" normalizeH="0" baseline="0" noProof="0" dirty="0">
                <a:ln>
                  <a:noFill/>
                </a:ln>
                <a:solidFill>
                  <a:srgbClr val="0099CC"/>
                </a:solidFill>
                <a:effectLst/>
                <a:uLnTx/>
                <a:uFillTx/>
                <a:latin typeface="+mj-lt"/>
                <a:cs typeface="Arial" charset="0"/>
              </a:rPr>
              <a:t>C</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cs typeface="Arial" charset="0"/>
              </a:rPr>
              <a:t>Electrochemical sensors 	EC1, EC2, EC3</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C</a:t>
            </a:r>
            <a:r>
              <a:rPr kumimoji="0" lang="en-GB" altLang="de-DE" sz="1600" b="0" i="1" u="none" strike="noStrike" kern="1200" cap="none" spc="0" normalizeH="0" baseline="0" noProof="0" dirty="0">
                <a:ln>
                  <a:noFill/>
                </a:ln>
                <a:effectLst/>
                <a:uLnTx/>
                <a:uFillTx/>
                <a:latin typeface="+mj-lt"/>
                <a:cs typeface="Arial" charset="0"/>
              </a:rPr>
              <a:t>atalytic LEL sensors		CC, CC/TC</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cs typeface="Arial" charset="0"/>
              </a:rPr>
              <a:t>Dual Infrared sensors 		IR1, IR2/IR3</a:t>
            </a:r>
          </a:p>
          <a:p>
            <a:pPr marL="361950" marR="0" lvl="0" indent="-361950" algn="l" defTabSz="914400" rtl="0" eaLnBrk="1" fontAlgn="base" latinLnBrk="0" hangingPunct="1">
              <a:lnSpc>
                <a:spcPct val="100000"/>
              </a:lnSpc>
              <a:spcBef>
                <a:spcPts val="120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effectLst/>
                <a:uLnTx/>
                <a:uFillTx/>
                <a:latin typeface="+mj-lt"/>
                <a:cs typeface="Arial" charset="0"/>
              </a:rPr>
              <a:t>G999</a:t>
            </a:r>
            <a:r>
              <a:rPr kumimoji="0" lang="en-GB" altLang="de-DE" sz="1600" b="1" i="1" u="none" strike="noStrike" kern="1200" cap="none" spc="0" normalizeH="0" baseline="0" noProof="0" dirty="0">
                <a:ln>
                  <a:noFill/>
                </a:ln>
                <a:solidFill>
                  <a:srgbClr val="0099CC"/>
                </a:solidFill>
                <a:effectLst/>
                <a:uLnTx/>
                <a:uFillTx/>
                <a:latin typeface="+mj-lt"/>
                <a:cs typeface="Arial" charset="0"/>
              </a:rPr>
              <a:t>P</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cs typeface="Arial" charset="0"/>
              </a:rPr>
              <a:t>Electrochemical sensors 	EC1, EC2, EC3</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P</a:t>
            </a:r>
            <a:r>
              <a:rPr kumimoji="0" lang="en-GB" altLang="de-DE" sz="1600" b="0" i="1" u="none" strike="noStrike" kern="1200" cap="none" spc="0" normalizeH="0" baseline="0" noProof="0" dirty="0">
                <a:ln>
                  <a:noFill/>
                </a:ln>
                <a:effectLst/>
                <a:uLnTx/>
                <a:uFillTx/>
                <a:latin typeface="+mj-lt"/>
                <a:cs typeface="Arial" charset="0"/>
              </a:rPr>
              <a:t>hotoionization sensor	PID</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cs typeface="Arial" charset="0"/>
              </a:rPr>
              <a:t>IR and dual IR sensors 	IR1, IR2/IR3</a:t>
            </a:r>
          </a:p>
          <a:p>
            <a:pPr marL="285750" marR="0" lvl="0" indent="-285750" algn="l" defTabSz="914400" rtl="0" eaLnBrk="1" fontAlgn="base" latinLnBrk="0" hangingPunct="1">
              <a:lnSpc>
                <a:spcPct val="100000"/>
              </a:lnSpc>
              <a:spcBef>
                <a:spcPts val="120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effectLst/>
                <a:uLnTx/>
                <a:uFillTx/>
                <a:latin typeface="+mj-lt"/>
                <a:cs typeface="Arial" charset="0"/>
              </a:rPr>
              <a:t>G999</a:t>
            </a:r>
            <a:r>
              <a:rPr kumimoji="0" lang="en-GB" altLang="de-DE" sz="1600" b="1" i="1" u="none" strike="noStrike" kern="1200" cap="none" spc="0" normalizeH="0" baseline="0" noProof="0" dirty="0">
                <a:ln>
                  <a:noFill/>
                </a:ln>
                <a:solidFill>
                  <a:srgbClr val="0099CC"/>
                </a:solidFill>
                <a:effectLst/>
                <a:uLnTx/>
                <a:uFillTx/>
                <a:latin typeface="+mj-lt"/>
                <a:cs typeface="Arial" charset="0"/>
              </a:rPr>
              <a:t>E</a:t>
            </a:r>
          </a:p>
          <a:p>
            <a:pPr marL="647700" marR="0" lvl="0" indent="-285750" algn="l" defTabSz="914400" rtl="0" eaLnBrk="1" fontAlgn="base" latinLnBrk="0" hangingPunct="1">
              <a:lnSpc>
                <a:spcPct val="100000"/>
              </a:lnSpc>
              <a:spcBef>
                <a:spcPct val="0"/>
              </a:spcBef>
              <a:spcAft>
                <a:spcPct val="0"/>
              </a:spcAft>
              <a:buClr>
                <a:srgbClr val="0099CC"/>
              </a:buClr>
              <a:buSzTx/>
              <a:buFont typeface="Arial" panose="020B0604020202020204" pitchFamily="34" charset="0"/>
              <a:buChar char="•"/>
              <a:tabLst>
                <a:tab pos="29210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E</a:t>
            </a:r>
            <a:r>
              <a:rPr kumimoji="0" lang="en-GB" altLang="de-DE" sz="1600" b="0" i="1" u="none" strike="noStrike" kern="1200" cap="none" spc="0" normalizeH="0" baseline="0" noProof="0" dirty="0">
                <a:ln>
                  <a:noFill/>
                </a:ln>
                <a:effectLst/>
                <a:uLnTx/>
                <a:uFillTx/>
                <a:latin typeface="+mj-lt"/>
                <a:cs typeface="Arial" charset="0"/>
              </a:rPr>
              <a:t>lectrochemical sensors 	EC1, EC2, EC3, </a:t>
            </a:r>
            <a:r>
              <a:rPr kumimoji="0" lang="en-GB" altLang="de-DE" sz="1600" i="1" u="none" strike="noStrike" kern="1200" cap="none" spc="0" normalizeH="0" baseline="0" noProof="0" dirty="0">
                <a:ln>
                  <a:noFill/>
                </a:ln>
                <a:solidFill>
                  <a:srgbClr val="0099CC"/>
                </a:solidFill>
                <a:effectLst/>
                <a:uLnTx/>
                <a:uFillTx/>
                <a:latin typeface="+mj-lt"/>
                <a:cs typeface="Arial" charset="0"/>
              </a:rPr>
              <a:t>EC</a:t>
            </a:r>
            <a:r>
              <a:rPr kumimoji="0" lang="en-GB" altLang="de-DE" sz="1600" b="1" i="1" u="none" strike="noStrike" kern="1200" cap="none" spc="0" normalizeH="0" baseline="0" noProof="0" dirty="0">
                <a:ln>
                  <a:noFill/>
                </a:ln>
                <a:solidFill>
                  <a:srgbClr val="0099CC"/>
                </a:solidFill>
                <a:effectLst/>
                <a:uLnTx/>
                <a:uFillTx/>
                <a:latin typeface="+mj-lt"/>
                <a:cs typeface="Arial" charset="0"/>
              </a:rPr>
              <a:t>4</a:t>
            </a:r>
          </a:p>
          <a:p>
            <a:pPr marL="647700" lvl="0" indent="-285750" algn="l" eaLnBrk="1" hangingPunct="1">
              <a:buClr>
                <a:srgbClr val="0099CC"/>
              </a:buClr>
              <a:buFont typeface="Arial" panose="020B0604020202020204" pitchFamily="34" charset="0"/>
              <a:buChar char="•"/>
              <a:defRPr/>
            </a:pPr>
            <a:r>
              <a:rPr lang="en-GB" altLang="de-DE" sz="1600" b="0" i="1" dirty="0">
                <a:latin typeface="+mj-lt"/>
                <a:cs typeface="Arial" charset="0"/>
              </a:rPr>
              <a:t>IR and dual IR sensors </a:t>
            </a:r>
            <a:r>
              <a:rPr kumimoji="0" lang="en-GB" altLang="de-DE" sz="1600" b="0" i="1" u="none" strike="noStrike" kern="1200" cap="none" spc="0" normalizeH="0" baseline="0" noProof="0" dirty="0">
                <a:ln>
                  <a:noFill/>
                </a:ln>
                <a:effectLst/>
                <a:uLnTx/>
                <a:uFillTx/>
                <a:latin typeface="+mj-lt"/>
                <a:cs typeface="Arial" charset="0"/>
              </a:rPr>
              <a:t>	IR1, IR2/IR3    </a:t>
            </a:r>
            <a:endParaRPr kumimoji="0" lang="de-DE" altLang="de-DE" sz="1600" b="0" i="1" u="none" strike="noStrike" kern="1200" cap="none" spc="0" normalizeH="0" baseline="0" noProof="0" dirty="0">
              <a:ln>
                <a:noFill/>
              </a:ln>
              <a:effectLst/>
              <a:uLnTx/>
              <a:uFillTx/>
              <a:latin typeface="+mj-lt"/>
              <a:cs typeface="Arial" charset="0"/>
            </a:endParaRPr>
          </a:p>
        </p:txBody>
      </p:sp>
      <p:pic>
        <p:nvPicPr>
          <p:cNvPr id="7171" name="Grafik 8" descr="G99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6418" y="3197838"/>
            <a:ext cx="1568796" cy="26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Grafik 9" descr="G88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0291" y="1103767"/>
            <a:ext cx="1384923" cy="21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931C5AA-97D5-4BE5-9191-D3B46725BD2A}"/>
              </a:ext>
            </a:extLst>
          </p:cNvPr>
          <p:cNvSpPr txBox="1">
            <a:spLocks/>
          </p:cNvSpPr>
          <p:nvPr/>
        </p:nvSpPr>
        <p:spPr>
          <a:xfrm>
            <a:off x="452794" y="211030"/>
            <a:ext cx="7953986" cy="701886"/>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2000" i="1" kern="0" dirty="0">
                <a:solidFill>
                  <a:srgbClr val="3399CC"/>
                </a:solidFill>
              </a:rPr>
              <a:t>Four different versions of G888 / G999 boards</a:t>
            </a:r>
          </a:p>
          <a:p>
            <a:r>
              <a:rPr lang="en-US" sz="2000" i="1" kern="0" dirty="0">
                <a:solidFill>
                  <a:srgbClr val="3399CC"/>
                </a:solidFill>
              </a:rPr>
              <a:t>Version of board determines which sensors can be installed </a:t>
            </a:r>
          </a:p>
        </p:txBody>
      </p:sp>
      <p:cxnSp>
        <p:nvCxnSpPr>
          <p:cNvPr id="6" name="Straight Connector 5">
            <a:extLst>
              <a:ext uri="{FF2B5EF4-FFF2-40B4-BE49-F238E27FC236}">
                <a16:creationId xmlns:a16="http://schemas.microsoft.com/office/drawing/2014/main" id="{3C046D18-3831-47D2-88F2-07301B8EF00A}"/>
              </a:ext>
            </a:extLst>
          </p:cNvPr>
          <p:cNvCxnSpPr/>
          <p:nvPr/>
        </p:nvCxnSpPr>
        <p:spPr bwMode="auto">
          <a:xfrm>
            <a:off x="-8792" y="97594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1852392"/>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827088" y="1304925"/>
            <a:ext cx="79930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br>
              <a:rPr kumimoji="0" lang="de-DE" altLang="de-DE" sz="1800" b="0" i="0" u="none" strike="noStrike" kern="1200" cap="none" spc="0" normalizeH="0" baseline="0" noProof="0" dirty="0">
                <a:ln>
                  <a:noFill/>
                </a:ln>
                <a:solidFill>
                  <a:srgbClr val="0099CC"/>
                </a:solidFill>
                <a:effectLst/>
                <a:uLnTx/>
                <a:uFillTx/>
                <a:latin typeface="+mj-lt"/>
                <a:ea typeface="+mn-ea"/>
              </a:rPr>
            </a:br>
            <a:br>
              <a:rPr kumimoji="0" lang="de-DE" altLang="de-DE" sz="1600" b="0" i="0" u="none" strike="noStrike" kern="1200" cap="none" spc="0" normalizeH="0" baseline="0" noProof="0" dirty="0">
                <a:ln>
                  <a:noFill/>
                </a:ln>
                <a:solidFill>
                  <a:srgbClr val="0099CC"/>
                </a:solidFill>
                <a:effectLst/>
                <a:uLnTx/>
                <a:uFillTx/>
                <a:latin typeface="+mj-lt"/>
                <a:ea typeface="+mn-ea"/>
              </a:rPr>
            </a:br>
            <a:endParaRPr kumimoji="0" lang="de-DE" altLang="de-DE" sz="1600" b="0" i="0" u="none" strike="noStrike" kern="1200" cap="none" spc="0" normalizeH="0" baseline="0" noProof="0" dirty="0">
              <a:ln>
                <a:noFill/>
              </a:ln>
              <a:solidFill>
                <a:srgbClr val="0099CC"/>
              </a:solidFill>
              <a:effectLst/>
              <a:uLnTx/>
              <a:uFillTx/>
              <a:latin typeface="+mj-lt"/>
              <a:ea typeface="+mn-ea"/>
            </a:endParaRPr>
          </a:p>
          <a:p>
            <a:pPr marL="361950" marR="0" lvl="0" indent="-3619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i="1" u="none" strike="noStrike" kern="1200" cap="none" spc="0" normalizeH="0" baseline="0" noProof="0" dirty="0">
                <a:ln>
                  <a:noFill/>
                </a:ln>
                <a:solidFill>
                  <a:srgbClr val="0099CC"/>
                </a:solidFill>
                <a:effectLst/>
                <a:uLnTx/>
                <a:uFillTx/>
                <a:latin typeface="+mj-lt"/>
                <a:ea typeface="+mn-ea"/>
                <a:cs typeface="Arial" charset="0"/>
              </a:rPr>
              <a:t>Smart sensors</a:t>
            </a: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ea typeface="+mn-ea"/>
                <a:cs typeface="Arial" charset="0"/>
              </a:rPr>
              <a:t>EC-Sensors</a:t>
            </a: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ea typeface="+mn-ea"/>
                <a:cs typeface="Arial" charset="0"/>
              </a:rPr>
              <a:t>IR-Sensors</a:t>
            </a:r>
            <a:br>
              <a:rPr kumimoji="0" lang="en-GB" altLang="de-DE" sz="1600" b="0" i="1" u="none" strike="noStrike" kern="1200" cap="none" spc="0" normalizeH="0" baseline="0" noProof="0" dirty="0">
                <a:ln>
                  <a:noFill/>
                </a:ln>
                <a:effectLst/>
                <a:uLnTx/>
                <a:uFillTx/>
                <a:latin typeface="+mj-lt"/>
                <a:ea typeface="+mn-ea"/>
                <a:cs typeface="Arial" charset="0"/>
              </a:rPr>
            </a:br>
            <a:br>
              <a:rPr kumimoji="0" lang="en-GB" altLang="de-DE" sz="1600" b="0" i="1" u="none" strike="noStrike" kern="1200" cap="none" spc="0" normalizeH="0" baseline="0" noProof="0" dirty="0">
                <a:ln>
                  <a:noFill/>
                </a:ln>
                <a:effectLst/>
                <a:uLnTx/>
                <a:uFillTx/>
                <a:latin typeface="+mj-lt"/>
                <a:ea typeface="+mn-ea"/>
                <a:cs typeface="Arial" charset="0"/>
              </a:rPr>
            </a:br>
            <a:br>
              <a:rPr kumimoji="0" lang="en-GB" altLang="de-DE" sz="1600" b="0" i="1" u="none" strike="noStrike" kern="1200" cap="none" spc="0" normalizeH="0" baseline="0" noProof="0" dirty="0">
                <a:ln>
                  <a:noFill/>
                </a:ln>
                <a:effectLst/>
                <a:uLnTx/>
                <a:uFillTx/>
                <a:latin typeface="+mj-lt"/>
                <a:ea typeface="+mn-ea"/>
                <a:cs typeface="Arial" charset="0"/>
              </a:rPr>
            </a:br>
            <a:endParaRPr kumimoji="0" lang="en-GB" altLang="de-DE" sz="1600" b="0" i="1" u="none" strike="noStrike" kern="1200" cap="none" spc="0" normalizeH="0" baseline="0" noProof="0" dirty="0">
              <a:ln>
                <a:noFill/>
              </a:ln>
              <a:effectLst/>
              <a:uLnTx/>
              <a:uFillTx/>
              <a:latin typeface="+mj-lt"/>
              <a:ea typeface="+mn-ea"/>
              <a:cs typeface="Arial" charset="0"/>
            </a:endParaRP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endParaRPr kumimoji="0" lang="en-GB" altLang="de-DE" sz="1600" b="0" i="1" u="none" strike="noStrike" kern="1200" cap="none" spc="0" normalizeH="0" baseline="0" noProof="0" dirty="0">
              <a:ln>
                <a:noFill/>
              </a:ln>
              <a:effectLst/>
              <a:uLnTx/>
              <a:uFillTx/>
              <a:latin typeface="+mj-lt"/>
              <a:ea typeface="+mn-ea"/>
              <a:cs typeface="Arial" charset="0"/>
              <a:sym typeface="Wingdings" pitchFamily="2" charset="2"/>
            </a:endParaRP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endPar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endParaRPr>
          </a:p>
          <a:p>
            <a:pPr marL="361950" marR="0" lvl="0" indent="-3619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i="1" u="none" strike="noStrike" kern="1200" cap="none" spc="0" normalizeH="0" baseline="0" noProof="0" dirty="0">
                <a:ln>
                  <a:noFill/>
                </a:ln>
                <a:solidFill>
                  <a:srgbClr val="0099CC"/>
                </a:solidFill>
                <a:effectLst/>
                <a:uLnTx/>
                <a:uFillTx/>
                <a:latin typeface="+mj-lt"/>
                <a:ea typeface="+mn-ea"/>
                <a:cs typeface="Arial" charset="0"/>
              </a:rPr>
              <a:t>Plug-in sensors</a:t>
            </a: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ea typeface="+mn-ea"/>
                <a:cs typeface="Arial" charset="0"/>
              </a:rPr>
              <a:t>CC-Sensor</a:t>
            </a:r>
          </a:p>
          <a:p>
            <a:pPr marL="6413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ea typeface="+mn-ea"/>
                <a:cs typeface="Arial" charset="0"/>
              </a:rPr>
              <a:t>PID-Sensor</a:t>
            </a:r>
          </a:p>
          <a:p>
            <a:pPr marL="0" marR="0" lvl="0" indent="0" algn="l" defTabSz="914400" rtl="0" eaLnBrk="1" fontAlgn="base" latinLnBrk="0" hangingPunct="1">
              <a:lnSpc>
                <a:spcPct val="100000"/>
              </a:lnSpc>
              <a:spcBef>
                <a:spcPct val="20000"/>
              </a:spcBef>
              <a:spcAft>
                <a:spcPct val="0"/>
              </a:spcAft>
              <a:buClr>
                <a:srgbClr val="0099CC"/>
              </a:buClr>
              <a:buSzTx/>
              <a:buFontTx/>
              <a:buChar char="•"/>
              <a:tabLst>
                <a:tab pos="292100" algn="l"/>
              </a:tabLst>
              <a:defRPr/>
            </a:pPr>
            <a:endParaRPr kumimoji="0" lang="de-DE" altLang="de-DE" sz="1600" b="0" i="0" u="none" strike="noStrike" kern="1200" cap="none" spc="0" normalizeH="0" baseline="0" noProof="0" dirty="0">
              <a:ln>
                <a:noFill/>
              </a:ln>
              <a:solidFill>
                <a:srgbClr val="808080"/>
              </a:solidFill>
              <a:effectLst/>
              <a:uLnTx/>
              <a:uFillTx/>
              <a:latin typeface="+mj-lt"/>
              <a:ea typeface="+mn-ea"/>
              <a:cs typeface="Arial" charset="0"/>
            </a:endParaRPr>
          </a:p>
        </p:txBody>
      </p:sp>
      <p:pic>
        <p:nvPicPr>
          <p:cNvPr id="8195" name="Picture 7" descr="C:\Users\Frank.Boettger\Pictures\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488" y="1915125"/>
            <a:ext cx="15144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C:\Users\Frank.Boettger\Pictures\W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88" y="4077300"/>
            <a:ext cx="15144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C:\Users\Frank.Boettger\Pictures\PI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413" y="4094762"/>
            <a:ext cx="15144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C:\Users\Frank.Boettger\Pictures\I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824637"/>
            <a:ext cx="2209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DCE7484-39F3-4E17-BCF1-3747C6B65056}"/>
              </a:ext>
            </a:extLst>
          </p:cNvPr>
          <p:cNvSpPr txBox="1">
            <a:spLocks/>
          </p:cNvSpPr>
          <p:nvPr/>
        </p:nvSpPr>
        <p:spPr>
          <a:xfrm>
            <a:off x="408833" y="456195"/>
            <a:ext cx="7953986" cy="428040"/>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r"/>
            <a:r>
              <a:rPr lang="en-US" sz="2000" i="1" kern="0" dirty="0">
                <a:solidFill>
                  <a:srgbClr val="3399CC"/>
                </a:solidFill>
              </a:rPr>
              <a:t>G888 / G999 sensors</a:t>
            </a:r>
          </a:p>
          <a:p>
            <a:pPr algn="r"/>
            <a:endParaRPr lang="en-US" sz="2000" b="0" kern="0" dirty="0">
              <a:solidFill>
                <a:srgbClr val="3399CC"/>
              </a:solidFill>
            </a:endParaRPr>
          </a:p>
          <a:p>
            <a:pPr algn="l"/>
            <a:r>
              <a:rPr lang="en-US" sz="1800" b="0" i="1" kern="0" dirty="0">
                <a:solidFill>
                  <a:schemeClr val="tx1"/>
                </a:solidFill>
              </a:rPr>
              <a:t>IR, EC and O2 are plug and play “smart” sensors</a:t>
            </a:r>
          </a:p>
          <a:p>
            <a:pPr algn="l"/>
            <a:r>
              <a:rPr lang="en-US" sz="1800" b="0" i="1" kern="0" dirty="0">
                <a:solidFill>
                  <a:schemeClr val="tx1"/>
                </a:solidFill>
              </a:rPr>
              <a:t>CC and PID sensors installed in dedicated sensor positions  </a:t>
            </a:r>
          </a:p>
        </p:txBody>
      </p:sp>
      <p:cxnSp>
        <p:nvCxnSpPr>
          <p:cNvPr id="8" name="Straight Connector 7">
            <a:extLst>
              <a:ext uri="{FF2B5EF4-FFF2-40B4-BE49-F238E27FC236}">
                <a16:creationId xmlns:a16="http://schemas.microsoft.com/office/drawing/2014/main" id="{1CA564BB-3910-47D5-9D5E-208CD5A4FE6E}"/>
              </a:ext>
            </a:extLst>
          </p:cNvPr>
          <p:cNvCxnSpPr/>
          <p:nvPr/>
        </p:nvCxnSpPr>
        <p:spPr bwMode="auto">
          <a:xfrm>
            <a:off x="0" y="884235"/>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44567504"/>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0" y="1057502"/>
            <a:ext cx="9144000" cy="4472847"/>
          </a:xfrm>
          <a:prstGeom prst="rect">
            <a:avLst/>
          </a:prstGeom>
          <a:solidFill>
            <a:srgbClr val="FFFFFF"/>
          </a:solidFill>
          <a:ln>
            <a:noFill/>
          </a:ln>
          <a:effectLst/>
          <a:extLst>
            <a:ext uri="{91240B29-F687-4F45-9708-019B960494DF}">
              <a14:hiddenLine xmlns:a14="http://schemas.microsoft.com/office/drawing/2010/main" w="254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461" name="Rectangle 3"/>
          <p:cNvSpPr>
            <a:spLocks noGrp="1" noChangeArrowheads="1"/>
          </p:cNvSpPr>
          <p:nvPr>
            <p:ph type="title"/>
          </p:nvPr>
        </p:nvSpPr>
        <p:spPr>
          <a:xfrm>
            <a:off x="1576077" y="121138"/>
            <a:ext cx="3436326" cy="868363"/>
          </a:xfrm>
        </p:spPr>
        <p:txBody>
          <a:bodyPr/>
          <a:lstStyle/>
          <a:p>
            <a:pPr eaLnBrk="1" hangingPunct="1"/>
            <a:r>
              <a:rPr lang="en-US" sz="2000" dirty="0">
                <a:solidFill>
                  <a:srgbClr val="0099CC"/>
                </a:solidFill>
              </a:rPr>
              <a:t>Lead free O</a:t>
            </a:r>
            <a:r>
              <a:rPr lang="en-US" sz="2000" baseline="-25000" dirty="0">
                <a:solidFill>
                  <a:srgbClr val="0099CC"/>
                </a:solidFill>
              </a:rPr>
              <a:t>2</a:t>
            </a:r>
            <a:r>
              <a:rPr lang="en-US" sz="2000" dirty="0">
                <a:solidFill>
                  <a:srgbClr val="0099CC"/>
                </a:solidFill>
              </a:rPr>
              <a:t> sensor detection principle</a:t>
            </a:r>
          </a:p>
        </p:txBody>
      </p:sp>
      <p:sp>
        <p:nvSpPr>
          <p:cNvPr id="19462" name="Rectangle 4"/>
          <p:cNvSpPr>
            <a:spLocks noGrp="1" noChangeArrowheads="1"/>
          </p:cNvSpPr>
          <p:nvPr>
            <p:ph type="body" idx="1"/>
          </p:nvPr>
        </p:nvSpPr>
        <p:spPr>
          <a:xfrm>
            <a:off x="530344" y="1178750"/>
            <a:ext cx="4727457" cy="4419600"/>
          </a:xfrm>
        </p:spPr>
        <p:txBody>
          <a:bodyPr/>
          <a:lstStyle/>
          <a:p>
            <a:pPr eaLnBrk="1" hangingPunct="1">
              <a:spcBef>
                <a:spcPct val="0"/>
              </a:spcBef>
              <a:spcAft>
                <a:spcPts val="1800"/>
              </a:spcAft>
              <a:buClr>
                <a:srgbClr val="0099CC"/>
              </a:buClr>
            </a:pPr>
            <a:r>
              <a:rPr lang="en-US" sz="1600" b="0" dirty="0"/>
              <a:t>Oxygen passively diffuses into sensor where it is converted into H</a:t>
            </a:r>
            <a:r>
              <a:rPr lang="en-US" sz="1600" b="0" baseline="-25000" dirty="0"/>
              <a:t>2</a:t>
            </a:r>
            <a:r>
              <a:rPr lang="en-US" sz="1600" b="0" dirty="0"/>
              <a:t>O</a:t>
            </a:r>
          </a:p>
          <a:p>
            <a:pPr eaLnBrk="1" hangingPunct="1">
              <a:spcBef>
                <a:spcPct val="0"/>
              </a:spcBef>
              <a:spcAft>
                <a:spcPts val="1800"/>
              </a:spcAft>
              <a:buClr>
                <a:srgbClr val="0099CC"/>
              </a:buClr>
            </a:pPr>
            <a:r>
              <a:rPr lang="en-US" sz="1600" b="0" dirty="0"/>
              <a:t>Power from instrument battery used to reverse the reactions and “pump” the O</a:t>
            </a:r>
            <a:r>
              <a:rPr lang="en-US" sz="1600" b="0" baseline="-25000" dirty="0"/>
              <a:t>2</a:t>
            </a:r>
            <a:r>
              <a:rPr lang="en-US" sz="1600" b="0" dirty="0"/>
              <a:t> back out</a:t>
            </a:r>
          </a:p>
          <a:p>
            <a:pPr eaLnBrk="1" hangingPunct="1">
              <a:spcBef>
                <a:spcPct val="0"/>
              </a:spcBef>
              <a:spcAft>
                <a:spcPts val="1800"/>
              </a:spcAft>
              <a:buClr>
                <a:srgbClr val="0099CC"/>
              </a:buClr>
            </a:pPr>
            <a:r>
              <a:rPr lang="en-GB" sz="1600" b="0" dirty="0"/>
              <a:t>Reactions:</a:t>
            </a:r>
          </a:p>
          <a:p>
            <a:pPr marL="0" indent="0" eaLnBrk="1" hangingPunct="1">
              <a:spcBef>
                <a:spcPct val="0"/>
              </a:spcBef>
              <a:spcAft>
                <a:spcPts val="1800"/>
              </a:spcAft>
              <a:buClr>
                <a:srgbClr val="0099CC"/>
              </a:buClr>
              <a:buNone/>
            </a:pPr>
            <a:r>
              <a:rPr lang="en-GB" sz="1600" b="0" dirty="0"/>
              <a:t>	Sensing: O</a:t>
            </a:r>
            <a:r>
              <a:rPr lang="en-GB" sz="1600" b="0" baseline="-20000" dirty="0"/>
              <a:t>2</a:t>
            </a:r>
            <a:r>
              <a:rPr lang="en-GB" sz="1600" b="0" dirty="0"/>
              <a:t> + 4H</a:t>
            </a:r>
            <a:r>
              <a:rPr lang="en-GB" sz="1600" b="0" baseline="30000" dirty="0"/>
              <a:t>+</a:t>
            </a:r>
            <a:r>
              <a:rPr lang="en-GB" sz="1600" b="0" dirty="0"/>
              <a:t> + 4e</a:t>
            </a:r>
            <a:r>
              <a:rPr lang="en-GB" sz="1600" b="0" baseline="30000" dirty="0"/>
              <a:t>-</a:t>
            </a:r>
            <a:r>
              <a:rPr lang="en-GB" sz="1600" b="0" dirty="0"/>
              <a:t>           </a:t>
            </a:r>
            <a:r>
              <a:rPr lang="en-GB" sz="1600" b="0" dirty="0">
                <a:ea typeface="Arial Unicode MS" pitchFamily="34" charset="-128"/>
                <a:cs typeface="Arial Unicode MS" pitchFamily="34" charset="-128"/>
              </a:rPr>
              <a:t>2 H</a:t>
            </a:r>
            <a:r>
              <a:rPr lang="en-GB" sz="1600" b="0" baseline="-20000" dirty="0">
                <a:ea typeface="Arial Unicode MS" pitchFamily="34" charset="-128"/>
                <a:cs typeface="Arial Unicode MS" pitchFamily="34" charset="-128"/>
              </a:rPr>
              <a:t>2</a:t>
            </a:r>
            <a:r>
              <a:rPr lang="en-GB" sz="1600" b="0" dirty="0">
                <a:ea typeface="Arial Unicode MS" pitchFamily="34" charset="-128"/>
                <a:cs typeface="Arial Unicode MS" pitchFamily="34" charset="-128"/>
              </a:rPr>
              <a:t>O </a:t>
            </a:r>
          </a:p>
          <a:p>
            <a:pPr marL="0" indent="0" eaLnBrk="1" hangingPunct="1">
              <a:spcBef>
                <a:spcPct val="0"/>
              </a:spcBef>
              <a:spcAft>
                <a:spcPts val="1800"/>
              </a:spcAft>
              <a:buClr>
                <a:srgbClr val="0099CC"/>
              </a:buClr>
              <a:buNone/>
            </a:pPr>
            <a:r>
              <a:rPr lang="en-GB" sz="1600" b="0" dirty="0"/>
              <a:t>	Counter: 2 H</a:t>
            </a:r>
            <a:r>
              <a:rPr lang="en-GB" sz="1600" b="0" baseline="-20000" dirty="0"/>
              <a:t>2</a:t>
            </a:r>
            <a:r>
              <a:rPr lang="en-GB" sz="1600" b="0" dirty="0"/>
              <a:t>O </a:t>
            </a:r>
            <a:r>
              <a:rPr lang="en-GB" sz="1600" b="0" dirty="0">
                <a:ea typeface="Arial Unicode MS" pitchFamily="34" charset="-128"/>
                <a:cs typeface="Arial Unicode MS" pitchFamily="34" charset="-128"/>
              </a:rPr>
              <a:t>         O</a:t>
            </a:r>
            <a:r>
              <a:rPr lang="en-GB" sz="1600" b="0" baseline="-20000" dirty="0">
                <a:ea typeface="Arial Unicode MS" pitchFamily="34" charset="-128"/>
                <a:cs typeface="Arial Unicode MS" pitchFamily="34" charset="-128"/>
              </a:rPr>
              <a:t>2</a:t>
            </a:r>
            <a:r>
              <a:rPr lang="en-GB" sz="1600" b="0" dirty="0">
                <a:ea typeface="Arial Unicode MS" pitchFamily="34" charset="-128"/>
                <a:cs typeface="Arial Unicode MS" pitchFamily="34" charset="-128"/>
              </a:rPr>
              <a:t> + 4H</a:t>
            </a:r>
            <a:r>
              <a:rPr lang="en-GB" sz="1600" b="0" baseline="30000" dirty="0">
                <a:ea typeface="Arial Unicode MS" pitchFamily="34" charset="-128"/>
                <a:cs typeface="Arial Unicode MS" pitchFamily="34" charset="-128"/>
              </a:rPr>
              <a:t>+</a:t>
            </a:r>
            <a:r>
              <a:rPr lang="en-GB" sz="1600" b="0" dirty="0">
                <a:ea typeface="Arial Unicode MS" pitchFamily="34" charset="-128"/>
                <a:cs typeface="Arial Unicode MS" pitchFamily="34" charset="-128"/>
              </a:rPr>
              <a:t> + 4e</a:t>
            </a:r>
            <a:r>
              <a:rPr lang="en-GB" sz="1600" b="0" baseline="30000" dirty="0"/>
              <a:t>-</a:t>
            </a:r>
          </a:p>
          <a:p>
            <a:pPr eaLnBrk="1" hangingPunct="1">
              <a:spcBef>
                <a:spcPct val="0"/>
              </a:spcBef>
              <a:spcAft>
                <a:spcPts val="1800"/>
              </a:spcAft>
              <a:buClr>
                <a:srgbClr val="0099CC"/>
              </a:buClr>
            </a:pPr>
            <a:r>
              <a:rPr lang="en-US" sz="1600" b="0" dirty="0"/>
              <a:t>Amount electricity required to remove reaction product and return sensor to ground state (by generating </a:t>
            </a:r>
            <a:r>
              <a:rPr lang="en-GB" sz="1600" b="0" dirty="0"/>
              <a:t>O</a:t>
            </a:r>
            <a:r>
              <a:rPr lang="en-GB" sz="1600" b="0" baseline="-20000" dirty="0"/>
              <a:t>2</a:t>
            </a:r>
            <a:r>
              <a:rPr lang="en-GB" sz="1600" b="0" dirty="0"/>
              <a:t> </a:t>
            </a:r>
            <a:r>
              <a:rPr lang="en-US" sz="1600" b="0" dirty="0"/>
              <a:t>at counter electrode) proportional to concentration of oxygen present</a:t>
            </a:r>
          </a:p>
        </p:txBody>
      </p:sp>
      <p:sp>
        <p:nvSpPr>
          <p:cNvPr id="16" name="Line 4"/>
          <p:cNvSpPr>
            <a:spLocks noChangeShapeType="1"/>
          </p:cNvSpPr>
          <p:nvPr/>
        </p:nvSpPr>
        <p:spPr bwMode="auto">
          <a:xfrm flipV="1">
            <a:off x="0" y="1057502"/>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Line 49"/>
          <p:cNvSpPr>
            <a:spLocks noChangeShapeType="1"/>
          </p:cNvSpPr>
          <p:nvPr/>
        </p:nvSpPr>
        <p:spPr bwMode="auto">
          <a:xfrm>
            <a:off x="3015029" y="3702484"/>
            <a:ext cx="381000" cy="0"/>
          </a:xfrm>
          <a:prstGeom prst="line">
            <a:avLst/>
          </a:prstGeom>
          <a:noFill/>
          <a:ln w="222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Line 49"/>
          <p:cNvSpPr>
            <a:spLocks noChangeShapeType="1"/>
          </p:cNvSpPr>
          <p:nvPr/>
        </p:nvSpPr>
        <p:spPr bwMode="auto">
          <a:xfrm>
            <a:off x="3816928" y="3244873"/>
            <a:ext cx="381000" cy="0"/>
          </a:xfrm>
          <a:prstGeom prst="line">
            <a:avLst/>
          </a:prstGeom>
          <a:noFill/>
          <a:ln w="222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2C683857-278C-431C-8618-B899EB226901}"/>
              </a:ext>
            </a:extLst>
          </p:cNvPr>
          <p:cNvPicPr>
            <a:picLocks noChangeAspect="1"/>
          </p:cNvPicPr>
          <p:nvPr/>
        </p:nvPicPr>
        <p:blipFill rotWithShape="1">
          <a:blip r:embed="rId3"/>
          <a:srcRect l="51827" t="39431" r="7788" b="14274"/>
          <a:stretch/>
        </p:blipFill>
        <p:spPr>
          <a:xfrm>
            <a:off x="5328138" y="628359"/>
            <a:ext cx="3500127" cy="2257006"/>
          </a:xfrm>
          <a:prstGeom prst="rect">
            <a:avLst/>
          </a:prstGeom>
          <a:solidFill>
            <a:schemeClr val="bg1"/>
          </a:solidFill>
          <a:ln w="15875">
            <a:solidFill>
              <a:schemeClr val="tx1"/>
            </a:solidFill>
          </a:ln>
          <a:effectLst>
            <a:outerShdw blurRad="50800" dist="38100" dir="2700000" algn="tl" rotWithShape="0">
              <a:schemeClr val="tx1">
                <a:lumMod val="50000"/>
                <a:lumOff val="50000"/>
              </a:schemeClr>
            </a:outerShdw>
          </a:effectLst>
        </p:spPr>
      </p:pic>
    </p:spTree>
    <p:extLst>
      <p:ext uri="{BB962C8B-B14F-4D97-AF65-F5344CB8AC3E}">
        <p14:creationId xmlns:p14="http://schemas.microsoft.com/office/powerpoint/2010/main" val="2443116365"/>
      </p:ext>
    </p:extLst>
  </p:cSld>
  <p:clrMapOvr>
    <a:masterClrMapping/>
  </p:clrMapOvr>
  <p:transition spd="med">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ChangeArrowheads="1"/>
          </p:cNvSpPr>
          <p:nvPr/>
        </p:nvSpPr>
        <p:spPr bwMode="auto">
          <a:xfrm>
            <a:off x="0" y="998538"/>
            <a:ext cx="9144000" cy="5040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5" name="Rectangle 4"/>
          <p:cNvSpPr>
            <a:spLocks noGrp="1" noChangeArrowheads="1"/>
          </p:cNvSpPr>
          <p:nvPr>
            <p:ph type="title"/>
          </p:nvPr>
        </p:nvSpPr>
        <p:spPr>
          <a:xfrm>
            <a:off x="1532184" y="373794"/>
            <a:ext cx="3391510" cy="868363"/>
          </a:xfrm>
        </p:spPr>
        <p:txBody>
          <a:bodyPr/>
          <a:lstStyle/>
          <a:p>
            <a:pPr eaLnBrk="1" hangingPunct="1"/>
            <a:r>
              <a:rPr lang="en-US" sz="2000" dirty="0">
                <a:solidFill>
                  <a:srgbClr val="0099CC"/>
                </a:solidFill>
              </a:rPr>
              <a:t>Lead free O</a:t>
            </a:r>
            <a:r>
              <a:rPr lang="en-US" sz="2000" baseline="-25000" dirty="0">
                <a:solidFill>
                  <a:srgbClr val="0099CC"/>
                </a:solidFill>
              </a:rPr>
              <a:t>2</a:t>
            </a:r>
            <a:r>
              <a:rPr lang="en-US" sz="2000" dirty="0">
                <a:solidFill>
                  <a:srgbClr val="0099CC"/>
                </a:solidFill>
              </a:rPr>
              <a:t> Sensor Advantages</a:t>
            </a:r>
          </a:p>
        </p:txBody>
      </p:sp>
      <p:sp>
        <p:nvSpPr>
          <p:cNvPr id="20486" name="Rectangle 5"/>
          <p:cNvSpPr>
            <a:spLocks noGrp="1" noChangeArrowheads="1"/>
          </p:cNvSpPr>
          <p:nvPr>
            <p:ph type="body" idx="1"/>
          </p:nvPr>
        </p:nvSpPr>
        <p:spPr>
          <a:xfrm>
            <a:off x="472437" y="1439862"/>
            <a:ext cx="4688864" cy="4419600"/>
          </a:xfrm>
        </p:spPr>
        <p:txBody>
          <a:bodyPr/>
          <a:lstStyle/>
          <a:p>
            <a:pPr eaLnBrk="1" hangingPunct="1">
              <a:spcBef>
                <a:spcPct val="0"/>
              </a:spcBef>
              <a:spcAft>
                <a:spcPts val="1800"/>
              </a:spcAft>
            </a:pPr>
            <a:r>
              <a:rPr lang="en-GB" sz="1600" b="0" dirty="0"/>
              <a:t>Advantages:</a:t>
            </a:r>
          </a:p>
          <a:p>
            <a:pPr lvl="1" eaLnBrk="1" hangingPunct="1">
              <a:spcBef>
                <a:spcPct val="0"/>
              </a:spcBef>
              <a:spcAft>
                <a:spcPts val="1800"/>
              </a:spcAft>
              <a:buFont typeface="Arial" pitchFamily="34" charset="0"/>
              <a:buChar char="•"/>
            </a:pPr>
            <a:r>
              <a:rPr lang="en-GB" sz="1600" b="0" dirty="0"/>
              <a:t>Non-consuming detection technique (sensor does not lose sensitivity or consume itself over time)</a:t>
            </a:r>
          </a:p>
          <a:p>
            <a:pPr lvl="1" eaLnBrk="1" hangingPunct="1">
              <a:spcBef>
                <a:spcPct val="0"/>
              </a:spcBef>
              <a:spcAft>
                <a:spcPts val="1800"/>
              </a:spcAft>
            </a:pPr>
            <a:r>
              <a:rPr lang="en-GB" sz="1600" b="0" dirty="0"/>
              <a:t>No build-up of internal pressure over life of sensor </a:t>
            </a:r>
          </a:p>
          <a:p>
            <a:pPr lvl="1" eaLnBrk="1" hangingPunct="1">
              <a:spcBef>
                <a:spcPct val="0"/>
              </a:spcBef>
              <a:spcAft>
                <a:spcPts val="1800"/>
              </a:spcAft>
              <a:buFont typeface="Arial" pitchFamily="34" charset="0"/>
              <a:buChar char="•"/>
            </a:pPr>
            <a:r>
              <a:rPr lang="en-GB" sz="1600" b="0" dirty="0"/>
              <a:t>Limited electrolyte / nothing to leak!</a:t>
            </a:r>
          </a:p>
          <a:p>
            <a:pPr lvl="1" eaLnBrk="1" hangingPunct="1">
              <a:spcBef>
                <a:spcPct val="0"/>
              </a:spcBef>
              <a:spcAft>
                <a:spcPts val="1800"/>
              </a:spcAft>
              <a:buFont typeface="Arial" pitchFamily="34" charset="0"/>
              <a:buChar char="•"/>
            </a:pPr>
            <a:r>
              <a:rPr lang="en-GB" sz="1600" b="0" dirty="0"/>
              <a:t>No internal membranes which are subject to damage or stress due to pressure changes</a:t>
            </a:r>
          </a:p>
          <a:p>
            <a:pPr lvl="1" eaLnBrk="1" hangingPunct="1">
              <a:spcBef>
                <a:spcPct val="0"/>
              </a:spcBef>
              <a:spcAft>
                <a:spcPts val="1800"/>
              </a:spcAft>
              <a:buFont typeface="Arial" pitchFamily="34" charset="0"/>
              <a:buChar char="•"/>
            </a:pPr>
            <a:r>
              <a:rPr lang="en-GB" sz="1600" b="0" dirty="0"/>
              <a:t>Warranted for 5 years, expected life 5 to 6 years</a:t>
            </a:r>
          </a:p>
        </p:txBody>
      </p:sp>
      <p:sp>
        <p:nvSpPr>
          <p:cNvPr id="15" name="Line 4"/>
          <p:cNvSpPr>
            <a:spLocks noChangeShapeType="1"/>
          </p:cNvSpPr>
          <p:nvPr/>
        </p:nvSpPr>
        <p:spPr bwMode="auto">
          <a:xfrm flipV="1">
            <a:off x="0" y="1242157"/>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3DA406A7-BCFC-4F4D-A9BF-7DA10358B7F3}"/>
              </a:ext>
            </a:extLst>
          </p:cNvPr>
          <p:cNvPicPr>
            <a:picLocks noChangeAspect="1"/>
          </p:cNvPicPr>
          <p:nvPr/>
        </p:nvPicPr>
        <p:blipFill rotWithShape="1">
          <a:blip r:embed="rId3"/>
          <a:srcRect l="51827" t="39431" r="7788" b="14274"/>
          <a:stretch/>
        </p:blipFill>
        <p:spPr>
          <a:xfrm>
            <a:off x="5171436" y="707489"/>
            <a:ext cx="3500127" cy="2257006"/>
          </a:xfrm>
          <a:prstGeom prst="rect">
            <a:avLst/>
          </a:prstGeom>
          <a:solidFill>
            <a:schemeClr val="bg1"/>
          </a:solidFill>
          <a:ln w="15875">
            <a:solidFill>
              <a:schemeClr val="tx1"/>
            </a:solidFill>
          </a:ln>
          <a:effectLst>
            <a:outerShdw blurRad="50800" dist="38100" dir="2700000" algn="tl" rotWithShape="0">
              <a:schemeClr val="tx1">
                <a:lumMod val="50000"/>
                <a:lumOff val="50000"/>
              </a:schemeClr>
            </a:outerShdw>
          </a:effectLst>
        </p:spPr>
      </p:pic>
    </p:spTree>
    <p:extLst>
      <p:ext uri="{BB962C8B-B14F-4D97-AF65-F5344CB8AC3E}">
        <p14:creationId xmlns:p14="http://schemas.microsoft.com/office/powerpoint/2010/main" val="3354946854"/>
      </p:ext>
    </p:extLst>
  </p:cSld>
  <p:clrMapOvr>
    <a:masterClrMapping/>
  </p:clrMapOvr>
  <p:transition spd="med">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4437063" y="-144463"/>
            <a:ext cx="4225925" cy="1143001"/>
          </a:xfrm>
          <a:noFill/>
        </p:spPr>
        <p:txBody>
          <a:bodyPr lIns="92075" tIns="46038" rIns="92075" bIns="46038"/>
          <a:lstStyle/>
          <a:p>
            <a:pPr eaLnBrk="1" hangingPunct="1">
              <a:lnSpc>
                <a:spcPct val="95000"/>
              </a:lnSpc>
            </a:pPr>
            <a:r>
              <a:rPr lang="en-US" sz="2000" dirty="0">
                <a:solidFill>
                  <a:srgbClr val="0099CC"/>
                </a:solidFill>
              </a:rPr>
              <a:t>Catalytic “Hot Bead” Combustible Sensor</a:t>
            </a:r>
          </a:p>
        </p:txBody>
      </p:sp>
      <p:sp>
        <p:nvSpPr>
          <p:cNvPr id="23556" name="Rectangle 4"/>
          <p:cNvSpPr>
            <a:spLocks noGrp="1" noChangeArrowheads="1"/>
          </p:cNvSpPr>
          <p:nvPr>
            <p:ph type="body" idx="1"/>
          </p:nvPr>
        </p:nvSpPr>
        <p:spPr>
          <a:xfrm>
            <a:off x="296525" y="1043735"/>
            <a:ext cx="2835275" cy="4508500"/>
          </a:xfrm>
        </p:spPr>
        <p:txBody>
          <a:bodyPr/>
          <a:lstStyle/>
          <a:p>
            <a:pPr eaLnBrk="1" hangingPunct="1">
              <a:spcBef>
                <a:spcPct val="0"/>
              </a:spcBef>
              <a:spcAft>
                <a:spcPts val="1800"/>
              </a:spcAft>
              <a:buClr>
                <a:srgbClr val="0099CC"/>
              </a:buClr>
            </a:pPr>
            <a:r>
              <a:rPr lang="en-US" sz="1600" b="0" dirty="0"/>
              <a:t>Detects combustible gas by catalytic oxidation</a:t>
            </a:r>
          </a:p>
          <a:p>
            <a:pPr eaLnBrk="1" hangingPunct="1">
              <a:spcBef>
                <a:spcPct val="0"/>
              </a:spcBef>
              <a:spcAft>
                <a:spcPts val="1800"/>
              </a:spcAft>
              <a:buClr>
                <a:srgbClr val="0099CC"/>
              </a:buClr>
            </a:pPr>
            <a:r>
              <a:rPr lang="en-US" sz="1600" b="0" dirty="0"/>
              <a:t>When exposed to gas oxidation reaction causes the active (detector) bead to heat</a:t>
            </a:r>
          </a:p>
          <a:p>
            <a:pPr eaLnBrk="1" hangingPunct="1">
              <a:spcBef>
                <a:spcPct val="0"/>
              </a:spcBef>
              <a:spcAft>
                <a:spcPts val="1800"/>
              </a:spcAft>
              <a:buClr>
                <a:srgbClr val="0099CC"/>
              </a:buClr>
            </a:pPr>
            <a:r>
              <a:rPr lang="en-US" sz="1600" b="0" dirty="0"/>
              <a:t>Requires oxygen to detect gas!</a:t>
            </a:r>
          </a:p>
        </p:txBody>
      </p:sp>
      <p:sp>
        <p:nvSpPr>
          <p:cNvPr id="23558" name="Line 6"/>
          <p:cNvSpPr>
            <a:spLocks noChangeShapeType="1"/>
          </p:cNvSpPr>
          <p:nvPr/>
        </p:nvSpPr>
        <p:spPr bwMode="auto">
          <a:xfrm flipV="1">
            <a:off x="0" y="947738"/>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9" name="Group 8"/>
          <p:cNvGrpSpPr/>
          <p:nvPr/>
        </p:nvGrpSpPr>
        <p:grpSpPr>
          <a:xfrm>
            <a:off x="2774653" y="4565706"/>
            <a:ext cx="2112382" cy="1678589"/>
            <a:chOff x="2774653" y="4565706"/>
            <a:chExt cx="2112382" cy="1678589"/>
          </a:xfrm>
        </p:grpSpPr>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060" t="22458" r="34656" b="12751"/>
            <a:stretch/>
          </p:blipFill>
          <p:spPr>
            <a:xfrm>
              <a:off x="2774653" y="4565706"/>
              <a:ext cx="2112382" cy="1678589"/>
            </a:xfrm>
            <a:prstGeom prst="rect">
              <a:avLst/>
            </a:prstGeom>
          </p:spPr>
        </p:pic>
        <p:sp>
          <p:nvSpPr>
            <p:cNvPr id="3" name="Rectangle 2"/>
            <p:cNvSpPr/>
            <p:nvPr/>
          </p:nvSpPr>
          <p:spPr>
            <a:xfrm>
              <a:off x="3972185" y="5724255"/>
              <a:ext cx="668981" cy="4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 name="Group 10"/>
          <p:cNvGrpSpPr/>
          <p:nvPr/>
        </p:nvGrpSpPr>
        <p:grpSpPr>
          <a:xfrm>
            <a:off x="3446875" y="1368498"/>
            <a:ext cx="5670630" cy="3385817"/>
            <a:chOff x="3446875" y="1368498"/>
            <a:chExt cx="5670630" cy="3385817"/>
          </a:xfrm>
        </p:grpSpPr>
        <p:cxnSp>
          <p:nvCxnSpPr>
            <p:cNvPr id="12" name="Straight Connector 11"/>
            <p:cNvCxnSpPr>
              <a:stCxn id="18" idx="1"/>
              <a:endCxn id="17" idx="3"/>
            </p:cNvCxnSpPr>
            <p:nvPr/>
          </p:nvCxnSpPr>
          <p:spPr>
            <a:xfrm flipH="1">
              <a:off x="5514072" y="3210670"/>
              <a:ext cx="1449888" cy="15369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8" idx="1"/>
            </p:cNvCxnSpPr>
            <p:nvPr/>
          </p:nvCxnSpPr>
          <p:spPr>
            <a:xfrm>
              <a:off x="6963960" y="3210670"/>
              <a:ext cx="572991" cy="19568"/>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562" name="Straight Connector 23561"/>
            <p:cNvCxnSpPr/>
            <p:nvPr/>
          </p:nvCxnSpPr>
          <p:spPr>
            <a:xfrm flipH="1">
              <a:off x="4222290" y="3168698"/>
              <a:ext cx="269428" cy="2289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517105" y="1808820"/>
              <a:ext cx="279031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17105" y="4734145"/>
              <a:ext cx="279031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lowchart: Connector 9"/>
            <p:cNvSpPr/>
            <p:nvPr/>
          </p:nvSpPr>
          <p:spPr>
            <a:xfrm>
              <a:off x="5507377" y="1778922"/>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7" name="Flowchart: Connector 16"/>
            <p:cNvSpPr/>
            <p:nvPr/>
          </p:nvSpPr>
          <p:spPr>
            <a:xfrm>
              <a:off x="5507377" y="4708596"/>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8" name="Flowchart: Connector 17"/>
            <p:cNvSpPr/>
            <p:nvPr/>
          </p:nvSpPr>
          <p:spPr>
            <a:xfrm>
              <a:off x="6957265" y="3203975"/>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rot="2633832">
              <a:off x="6165193" y="3725403"/>
              <a:ext cx="160770" cy="53232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Connector 15"/>
            <p:cNvCxnSpPr>
              <a:stCxn id="10" idx="3"/>
              <a:endCxn id="18" idx="2"/>
            </p:cNvCxnSpPr>
            <p:nvPr/>
          </p:nvCxnSpPr>
          <p:spPr>
            <a:xfrm>
              <a:off x="5514072" y="1817946"/>
              <a:ext cx="1443193" cy="1408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18833832">
              <a:off x="6179302" y="2280186"/>
              <a:ext cx="160770" cy="53232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p:cNvCxnSpPr/>
            <p:nvPr/>
          </p:nvCxnSpPr>
          <p:spPr>
            <a:xfrm>
              <a:off x="7632340" y="1808820"/>
              <a:ext cx="0" cy="2925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07415" y="1808820"/>
              <a:ext cx="0" cy="10351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07415" y="3699030"/>
              <a:ext cx="0" cy="10351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Connector 32"/>
            <p:cNvSpPr/>
            <p:nvPr/>
          </p:nvSpPr>
          <p:spPr>
            <a:xfrm>
              <a:off x="8258775" y="2803742"/>
              <a:ext cx="90010" cy="90010"/>
            </a:xfrm>
            <a:prstGeom prst="flowChartConnector">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34" name="Flowchart: Connector 33"/>
            <p:cNvSpPr/>
            <p:nvPr/>
          </p:nvSpPr>
          <p:spPr>
            <a:xfrm>
              <a:off x="8265255" y="3644297"/>
              <a:ext cx="90010" cy="90010"/>
            </a:xfrm>
            <a:prstGeom prst="flowChartConnector">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7543992" y="3010379"/>
              <a:ext cx="160770" cy="53232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36" name="Straight Connector 35"/>
            <p:cNvCxnSpPr>
              <a:stCxn id="10" idx="7"/>
            </p:cNvCxnSpPr>
            <p:nvPr/>
          </p:nvCxnSpPr>
          <p:spPr>
            <a:xfrm flipH="1">
              <a:off x="4067932" y="1785617"/>
              <a:ext cx="1478469" cy="14791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80580" y="3284257"/>
              <a:ext cx="1448572" cy="14434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4051396" y="3247699"/>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40" name="Flowchart: Connector 39"/>
            <p:cNvSpPr/>
            <p:nvPr/>
          </p:nvSpPr>
          <p:spPr>
            <a:xfrm>
              <a:off x="4877307" y="4063272"/>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41" name="Flowchart: Connector 40"/>
            <p:cNvSpPr/>
            <p:nvPr/>
          </p:nvSpPr>
          <p:spPr>
            <a:xfrm>
              <a:off x="4196139" y="3390938"/>
              <a:ext cx="45719" cy="45719"/>
            </a:xfrm>
            <a:prstGeom prst="flowChartConnector">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6" name="Flowchart: Connector 25"/>
            <p:cNvSpPr/>
            <p:nvPr/>
          </p:nvSpPr>
          <p:spPr>
            <a:xfrm>
              <a:off x="4321426" y="3544558"/>
              <a:ext cx="456143" cy="405045"/>
            </a:xfrm>
            <a:prstGeom prst="flowChartConnector">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43" name="Flowchart: Connector 42"/>
            <p:cNvSpPr/>
            <p:nvPr/>
          </p:nvSpPr>
          <p:spPr>
            <a:xfrm>
              <a:off x="4411437" y="2663915"/>
              <a:ext cx="250574" cy="260302"/>
            </a:xfrm>
            <a:prstGeom prst="flowChartConnector">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44" name="Straight Connector 43"/>
            <p:cNvCxnSpPr>
              <a:endCxn id="39" idx="0"/>
            </p:cNvCxnSpPr>
            <p:nvPr/>
          </p:nvCxnSpPr>
          <p:spPr>
            <a:xfrm flipH="1">
              <a:off x="4074256" y="1538790"/>
              <a:ext cx="2689" cy="17089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985504" y="1549232"/>
              <a:ext cx="16766" cy="16997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52" name="Straight Connector 23551"/>
            <p:cNvCxnSpPr/>
            <p:nvPr/>
          </p:nvCxnSpPr>
          <p:spPr>
            <a:xfrm>
              <a:off x="4067217" y="1538790"/>
              <a:ext cx="1125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877145" y="1548518"/>
              <a:ext cx="1125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lowchart: Connector 50"/>
            <p:cNvSpPr/>
            <p:nvPr/>
          </p:nvSpPr>
          <p:spPr>
            <a:xfrm>
              <a:off x="5141244" y="1487692"/>
              <a:ext cx="90010" cy="90010"/>
            </a:xfrm>
            <a:prstGeom prst="flowChartConnector">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52" name="Flowchart: Connector 51"/>
            <p:cNvSpPr/>
            <p:nvPr/>
          </p:nvSpPr>
          <p:spPr>
            <a:xfrm>
              <a:off x="5841868" y="1496243"/>
              <a:ext cx="90010" cy="90010"/>
            </a:xfrm>
            <a:prstGeom prst="flowChartConnector">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23560" name="Straight Connector 23559"/>
            <p:cNvCxnSpPr/>
            <p:nvPr/>
          </p:nvCxnSpPr>
          <p:spPr>
            <a:xfrm>
              <a:off x="4481990" y="3158970"/>
              <a:ext cx="675075" cy="675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rot="18833832">
              <a:off x="4725779" y="3215948"/>
              <a:ext cx="160770" cy="53232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59" name="Straight Connector 58"/>
            <p:cNvCxnSpPr/>
            <p:nvPr/>
          </p:nvCxnSpPr>
          <p:spPr>
            <a:xfrm flipH="1">
              <a:off x="4906492" y="3834045"/>
              <a:ext cx="250573" cy="254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565" name="TextBox 23564"/>
            <p:cNvSpPr txBox="1"/>
            <p:nvPr/>
          </p:nvSpPr>
          <p:spPr>
            <a:xfrm>
              <a:off x="7883860" y="2978950"/>
              <a:ext cx="123364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D.C. voltage supply</a:t>
              </a:r>
            </a:p>
          </p:txBody>
        </p:sp>
        <p:sp>
          <p:nvSpPr>
            <p:cNvPr id="63" name="TextBox 62"/>
            <p:cNvSpPr txBox="1"/>
            <p:nvPr/>
          </p:nvSpPr>
          <p:spPr>
            <a:xfrm>
              <a:off x="5182614" y="1368498"/>
              <a:ext cx="81009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Output</a:t>
              </a:r>
            </a:p>
          </p:txBody>
        </p:sp>
        <p:sp>
          <p:nvSpPr>
            <p:cNvPr id="65" name="TextBox 64"/>
            <p:cNvSpPr txBox="1"/>
            <p:nvPr/>
          </p:nvSpPr>
          <p:spPr>
            <a:xfrm>
              <a:off x="5067055" y="1493785"/>
              <a:ext cx="22709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t>
              </a:r>
            </a:p>
          </p:txBody>
        </p:sp>
        <p:sp>
          <p:nvSpPr>
            <p:cNvPr id="66" name="TextBox 65"/>
            <p:cNvSpPr txBox="1"/>
            <p:nvPr/>
          </p:nvSpPr>
          <p:spPr>
            <a:xfrm>
              <a:off x="5757951" y="1484057"/>
              <a:ext cx="22709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t>
              </a:r>
            </a:p>
          </p:txBody>
        </p:sp>
        <p:sp>
          <p:nvSpPr>
            <p:cNvPr id="67" name="TextBox 66"/>
            <p:cNvSpPr txBox="1"/>
            <p:nvPr/>
          </p:nvSpPr>
          <p:spPr>
            <a:xfrm>
              <a:off x="8272525" y="2671173"/>
              <a:ext cx="22709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t>
              </a:r>
            </a:p>
          </p:txBody>
        </p:sp>
        <p:sp>
          <p:nvSpPr>
            <p:cNvPr id="68" name="TextBox 67"/>
            <p:cNvSpPr txBox="1"/>
            <p:nvPr/>
          </p:nvSpPr>
          <p:spPr>
            <a:xfrm>
              <a:off x="8307415" y="3545724"/>
              <a:ext cx="22709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t>
              </a:r>
            </a:p>
          </p:txBody>
        </p:sp>
        <p:sp>
          <p:nvSpPr>
            <p:cNvPr id="69" name="TextBox 68"/>
            <p:cNvSpPr txBox="1"/>
            <p:nvPr/>
          </p:nvSpPr>
          <p:spPr>
            <a:xfrm>
              <a:off x="3491880" y="3943511"/>
              <a:ext cx="119775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Compensator</a:t>
              </a:r>
            </a:p>
          </p:txBody>
        </p:sp>
        <p:sp>
          <p:nvSpPr>
            <p:cNvPr id="70" name="TextBox 69"/>
            <p:cNvSpPr txBox="1"/>
            <p:nvPr/>
          </p:nvSpPr>
          <p:spPr>
            <a:xfrm>
              <a:off x="4055418" y="2333059"/>
              <a:ext cx="882715" cy="2797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Detector</a:t>
              </a:r>
            </a:p>
          </p:txBody>
        </p:sp>
        <p:sp>
          <p:nvSpPr>
            <p:cNvPr id="71" name="TextBox 70"/>
            <p:cNvSpPr txBox="1"/>
            <p:nvPr/>
          </p:nvSpPr>
          <p:spPr>
            <a:xfrm>
              <a:off x="3446875" y="1918286"/>
              <a:ext cx="65769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Signal</a:t>
              </a:r>
            </a:p>
          </p:txBody>
        </p:sp>
        <p:sp>
          <p:nvSpPr>
            <p:cNvPr id="72" name="TextBox 71"/>
            <p:cNvSpPr txBox="1"/>
            <p:nvPr/>
          </p:nvSpPr>
          <p:spPr>
            <a:xfrm>
              <a:off x="4797025" y="2933945"/>
              <a:ext cx="94510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Trimming resistor</a:t>
              </a:r>
            </a:p>
          </p:txBody>
        </p:sp>
        <p:sp>
          <p:nvSpPr>
            <p:cNvPr id="73" name="TextBox 72"/>
            <p:cNvSpPr txBox="1"/>
            <p:nvPr/>
          </p:nvSpPr>
          <p:spPr>
            <a:xfrm>
              <a:off x="6326301" y="2252777"/>
              <a:ext cx="38766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R1</a:t>
              </a:r>
            </a:p>
          </p:txBody>
        </p:sp>
        <p:sp>
          <p:nvSpPr>
            <p:cNvPr id="74" name="TextBox 73"/>
            <p:cNvSpPr txBox="1"/>
            <p:nvPr/>
          </p:nvSpPr>
          <p:spPr>
            <a:xfrm>
              <a:off x="6372200" y="3931313"/>
              <a:ext cx="38766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R2</a:t>
              </a:r>
            </a:p>
          </p:txBody>
        </p:sp>
        <p:sp>
          <p:nvSpPr>
            <p:cNvPr id="75" name="TextBox 74"/>
            <p:cNvSpPr txBox="1"/>
            <p:nvPr/>
          </p:nvSpPr>
          <p:spPr>
            <a:xfrm>
              <a:off x="7086187" y="3348718"/>
              <a:ext cx="49505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VR1</a:t>
              </a:r>
            </a:p>
          </p:txBody>
        </p:sp>
        <p:sp>
          <p:nvSpPr>
            <p:cNvPr id="76" name="TextBox 75"/>
            <p:cNvSpPr txBox="1"/>
            <p:nvPr/>
          </p:nvSpPr>
          <p:spPr>
            <a:xfrm>
              <a:off x="4771476" y="1931637"/>
              <a:ext cx="49505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+VS</a:t>
              </a:r>
            </a:p>
          </p:txBody>
        </p:sp>
        <p:sp>
          <p:nvSpPr>
            <p:cNvPr id="77" name="TextBox 76"/>
            <p:cNvSpPr txBox="1"/>
            <p:nvPr/>
          </p:nvSpPr>
          <p:spPr>
            <a:xfrm>
              <a:off x="4826596" y="4303551"/>
              <a:ext cx="49505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-VS</a:t>
              </a:r>
            </a:p>
          </p:txBody>
        </p:sp>
      </p:grpSp>
    </p:spTree>
    <p:extLst>
      <p:ext uri="{BB962C8B-B14F-4D97-AF65-F5344CB8AC3E}">
        <p14:creationId xmlns:p14="http://schemas.microsoft.com/office/powerpoint/2010/main" val="2840419111"/>
      </p:ext>
    </p:extLst>
  </p:cSld>
  <p:clrMapOvr>
    <a:masterClrMapping/>
  </p:clrMapOvr>
  <p:transition spd="med">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6"/>
          <p:cNvSpPr>
            <a:spLocks noChangeArrowheads="1"/>
          </p:cNvSpPr>
          <p:nvPr/>
        </p:nvSpPr>
        <p:spPr bwMode="auto">
          <a:xfrm>
            <a:off x="8626" y="8626"/>
            <a:ext cx="9144000" cy="7029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Line 4"/>
          <p:cNvSpPr>
            <a:spLocks noChangeShapeType="1"/>
          </p:cNvSpPr>
          <p:nvPr/>
        </p:nvSpPr>
        <p:spPr bwMode="auto">
          <a:xfrm flipV="1">
            <a:off x="0" y="760566"/>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latin typeface="Arial" charset="0"/>
              <a:ea typeface="+mn-ea"/>
              <a:cs typeface="+mn-cs"/>
            </a:endParaRPr>
          </a:p>
        </p:txBody>
      </p:sp>
      <p:sp>
        <p:nvSpPr>
          <p:cNvPr id="1028" name="Rectangle 3"/>
          <p:cNvSpPr>
            <a:spLocks noGrp="1" noChangeArrowheads="1"/>
          </p:cNvSpPr>
          <p:nvPr>
            <p:ph type="title"/>
          </p:nvPr>
        </p:nvSpPr>
        <p:spPr>
          <a:xfrm>
            <a:off x="1204376" y="139861"/>
            <a:ext cx="7388015" cy="812800"/>
          </a:xfrm>
        </p:spPr>
        <p:txBody>
          <a:bodyPr/>
          <a:lstStyle/>
          <a:p>
            <a:pPr eaLnBrk="1" hangingPunct="1"/>
            <a:r>
              <a:rPr lang="en-US" sz="2000" dirty="0">
                <a:solidFill>
                  <a:srgbClr val="0099CC"/>
                </a:solidFill>
              </a:rPr>
              <a:t>Catalytic Sensor Structure</a:t>
            </a:r>
          </a:p>
        </p:txBody>
      </p:sp>
      <p:pic>
        <p:nvPicPr>
          <p:cNvPr id="12314" name="Picture 2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59" t="23120" r="21000" b="11751"/>
          <a:stretch/>
        </p:blipFill>
        <p:spPr bwMode="auto">
          <a:xfrm>
            <a:off x="785501" y="434120"/>
            <a:ext cx="3044353" cy="1924916"/>
          </a:xfrm>
          <a:prstGeom prst="rect">
            <a:avLst/>
          </a:prstGeom>
          <a:noFill/>
          <a:ln w="12700">
            <a:solidFill>
              <a:schemeClr val="tx1"/>
            </a:solidFill>
            <a:miter lim="800000"/>
            <a:headEnd/>
            <a:tailEnd/>
          </a:ln>
          <a:effectLst>
            <a:outerShdw blurRad="50800" dist="508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12313" name="Picture 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531" t="34102" r="9520" b="18613"/>
          <a:stretch/>
        </p:blipFill>
        <p:spPr bwMode="auto">
          <a:xfrm>
            <a:off x="3329640" y="1767238"/>
            <a:ext cx="3044353" cy="1930300"/>
          </a:xfrm>
          <a:prstGeom prst="rect">
            <a:avLst/>
          </a:prstGeom>
          <a:noFill/>
          <a:ln w="12700">
            <a:solidFill>
              <a:schemeClr val="tx1"/>
            </a:solidFill>
            <a:miter lim="800000"/>
            <a:headEnd/>
            <a:tailEnd/>
          </a:ln>
          <a:effectLst>
            <a:outerShdw blurRad="50800" dist="508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12311" name="Picture 2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61" t="15433" r="24594" b="9659"/>
          <a:stretch/>
        </p:blipFill>
        <p:spPr bwMode="auto">
          <a:xfrm>
            <a:off x="3049822" y="4729994"/>
            <a:ext cx="3044353" cy="1930564"/>
          </a:xfrm>
          <a:prstGeom prst="rect">
            <a:avLst/>
          </a:prstGeom>
          <a:noFill/>
          <a:ln w="12700">
            <a:solidFill>
              <a:schemeClr val="tx1"/>
            </a:solidFill>
            <a:miter lim="800000"/>
            <a:headEnd/>
            <a:tailEnd/>
          </a:ln>
          <a:effectLst>
            <a:outerShdw blurRad="50800" dist="508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12315" name="Picture 2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84" t="23117" r="21547" b="11950"/>
          <a:stretch/>
        </p:blipFill>
        <p:spPr bwMode="auto">
          <a:xfrm>
            <a:off x="389025" y="3101720"/>
            <a:ext cx="3044353" cy="1938240"/>
          </a:xfrm>
          <a:prstGeom prst="rect">
            <a:avLst/>
          </a:prstGeom>
          <a:noFill/>
          <a:ln w="12700">
            <a:solidFill>
              <a:schemeClr val="tx1"/>
            </a:solidFill>
            <a:miter lim="800000"/>
            <a:headEnd/>
            <a:tailEnd/>
          </a:ln>
          <a:effectLst>
            <a:outerShdw blurRad="50800" dist="508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129748" y="923725"/>
            <a:ext cx="3545576"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Catalytic combustion (CC) type LEL sensor is typically housed in robust, stainless steel flame proof enclosure</a:t>
            </a:r>
          </a:p>
        </p:txBody>
      </p:sp>
      <p:sp>
        <p:nvSpPr>
          <p:cNvPr id="11" name="TextBox 10"/>
          <p:cNvSpPr txBox="1"/>
          <p:nvPr/>
        </p:nvSpPr>
        <p:spPr>
          <a:xfrm>
            <a:off x="6555329" y="2363056"/>
            <a:ext cx="2239991"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Gas molecules diffuse into sensor through flame arrestor</a:t>
            </a:r>
          </a:p>
        </p:txBody>
      </p:sp>
      <p:sp>
        <p:nvSpPr>
          <p:cNvPr id="12" name="TextBox 11"/>
          <p:cNvSpPr txBox="1"/>
          <p:nvPr/>
        </p:nvSpPr>
        <p:spPr>
          <a:xfrm>
            <a:off x="3592086" y="3913692"/>
            <a:ext cx="3312659"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Once inside the sensor molecules diffuse to the active bead, where they are oxidized</a:t>
            </a:r>
          </a:p>
        </p:txBody>
      </p:sp>
      <p:sp>
        <p:nvSpPr>
          <p:cNvPr id="13" name="TextBox 12"/>
          <p:cNvSpPr txBox="1"/>
          <p:nvPr/>
        </p:nvSpPr>
        <p:spPr>
          <a:xfrm>
            <a:off x="6373993" y="5105334"/>
            <a:ext cx="2239991"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Oxidation heats active bead to higher temperature.  Difference in temperature is proportional to the concentration of gas.</a:t>
            </a:r>
          </a:p>
        </p:txBody>
      </p:sp>
    </p:spTree>
    <p:extLst>
      <p:ext uri="{BB962C8B-B14F-4D97-AF65-F5344CB8AC3E}">
        <p14:creationId xmlns:p14="http://schemas.microsoft.com/office/powerpoint/2010/main" val="2686403421"/>
      </p:ext>
    </p:extLst>
  </p:cSld>
  <p:clrMapOvr>
    <a:masterClrMapping/>
  </p:clrMapOvr>
  <p:transition spd="med">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871700" y="0"/>
            <a:ext cx="6648046" cy="868363"/>
          </a:xfrm>
        </p:spPr>
        <p:txBody>
          <a:bodyPr/>
          <a:lstStyle/>
          <a:p>
            <a:r>
              <a:rPr lang="en-US" dirty="0">
                <a:solidFill>
                  <a:srgbClr val="0099CC"/>
                </a:solidFill>
              </a:rPr>
              <a:t>Conditions created by oxidation of large molecules affects diffusion of molecules into the sensor</a:t>
            </a:r>
          </a:p>
        </p:txBody>
      </p:sp>
      <p:sp>
        <p:nvSpPr>
          <p:cNvPr id="3" name="Text Placeholder 2"/>
          <p:cNvSpPr>
            <a:spLocks noGrp="1"/>
          </p:cNvSpPr>
          <p:nvPr>
            <p:ph type="body" idx="4294967295"/>
          </p:nvPr>
        </p:nvSpPr>
        <p:spPr>
          <a:xfrm>
            <a:off x="431539" y="998730"/>
            <a:ext cx="7605845" cy="4419600"/>
          </a:xfrm>
        </p:spPr>
        <p:txBody>
          <a:bodyPr/>
          <a:lstStyle/>
          <a:p>
            <a:pPr>
              <a:spcBef>
                <a:spcPts val="0"/>
              </a:spcBef>
              <a:spcAft>
                <a:spcPts val="1800"/>
              </a:spcAft>
            </a:pPr>
            <a:r>
              <a:rPr lang="en-US" b="0" dirty="0"/>
              <a:t>Oxidation occurs on step-by-step basis and proceeds  only when molecules are in physical contact with catalyst coated surfaces within the bead</a:t>
            </a:r>
          </a:p>
          <a:p>
            <a:pPr>
              <a:spcBef>
                <a:spcPts val="0"/>
              </a:spcBef>
              <a:spcAft>
                <a:spcPts val="1800"/>
              </a:spcAft>
            </a:pPr>
            <a:r>
              <a:rPr lang="en-US" b="0" dirty="0"/>
              <a:t>The very hot reaction by-products create convective currents as they rapidly diffuse away from the catalyst surfaces in the bead</a:t>
            </a:r>
          </a:p>
          <a:p>
            <a:pPr>
              <a:spcBef>
                <a:spcPts val="0"/>
              </a:spcBef>
              <a:spcAft>
                <a:spcPts val="1800"/>
              </a:spcAft>
            </a:pPr>
            <a:r>
              <a:rPr lang="en-US" b="0" dirty="0"/>
              <a:t>Water vapor produced by oxidation of larger molecules creates a significant net outward flux, impeding diffusion of new molecules into the bead</a:t>
            </a:r>
          </a:p>
          <a:p>
            <a:pPr>
              <a:spcBef>
                <a:spcPts val="0"/>
              </a:spcBef>
              <a:spcAft>
                <a:spcPts val="1800"/>
              </a:spcAft>
            </a:pPr>
            <a:r>
              <a:rPr lang="en-US" b="0" dirty="0"/>
              <a:t>Oxidation of methane:  CH</a:t>
            </a:r>
            <a:r>
              <a:rPr lang="en-US" b="0" baseline="-25000" dirty="0"/>
              <a:t>4</a:t>
            </a:r>
            <a:r>
              <a:rPr lang="en-US" b="0" dirty="0"/>
              <a:t> + 2O</a:t>
            </a:r>
            <a:r>
              <a:rPr lang="en-US" b="0" baseline="-25000" dirty="0"/>
              <a:t>2</a:t>
            </a:r>
            <a:r>
              <a:rPr lang="en-US" b="0" dirty="0"/>
              <a:t> → CO</a:t>
            </a:r>
            <a:r>
              <a:rPr lang="en-US" b="0" baseline="-25000" dirty="0"/>
              <a:t>2</a:t>
            </a:r>
            <a:r>
              <a:rPr lang="en-US" b="0" dirty="0"/>
              <a:t> + 2H</a:t>
            </a:r>
            <a:r>
              <a:rPr lang="en-US" b="0" baseline="-25000" dirty="0"/>
              <a:t>2</a:t>
            </a:r>
            <a:r>
              <a:rPr lang="en-US" b="0" dirty="0"/>
              <a:t>O</a:t>
            </a:r>
          </a:p>
          <a:p>
            <a:pPr marL="800100" lvl="2" indent="0">
              <a:spcBef>
                <a:spcPts val="0"/>
              </a:spcBef>
              <a:spcAft>
                <a:spcPts val="1800"/>
              </a:spcAft>
              <a:buNone/>
            </a:pPr>
            <a:r>
              <a:rPr lang="en-US" b="0" dirty="0"/>
              <a:t>To oxidize one molecule CH</a:t>
            </a:r>
            <a:r>
              <a:rPr lang="en-US" b="0" baseline="-25000" dirty="0"/>
              <a:t>4</a:t>
            </a:r>
            <a:r>
              <a:rPr lang="en-US" b="0" dirty="0"/>
              <a:t> three molecules enter bead, and three molecules produced as by-products</a:t>
            </a:r>
          </a:p>
          <a:p>
            <a:pPr>
              <a:spcBef>
                <a:spcPts val="0"/>
              </a:spcBef>
              <a:spcAft>
                <a:spcPts val="1800"/>
              </a:spcAft>
            </a:pPr>
            <a:r>
              <a:rPr lang="en-US" b="0" dirty="0"/>
              <a:t>Oxidation of pentane:  C</a:t>
            </a:r>
            <a:r>
              <a:rPr lang="en-US" b="0" baseline="-25000" dirty="0"/>
              <a:t>5</a:t>
            </a:r>
            <a:r>
              <a:rPr lang="en-US" b="0" dirty="0"/>
              <a:t>H</a:t>
            </a:r>
            <a:r>
              <a:rPr lang="en-US" b="0" baseline="-25000" dirty="0"/>
              <a:t>12</a:t>
            </a:r>
            <a:r>
              <a:rPr lang="en-US" b="0" dirty="0"/>
              <a:t> + 8O</a:t>
            </a:r>
            <a:r>
              <a:rPr lang="en-US" b="0" baseline="-25000" dirty="0"/>
              <a:t>2</a:t>
            </a:r>
            <a:r>
              <a:rPr lang="en-US" b="0" dirty="0"/>
              <a:t> → 5CO</a:t>
            </a:r>
            <a:r>
              <a:rPr lang="en-US" b="0" baseline="-25000" dirty="0"/>
              <a:t>2</a:t>
            </a:r>
            <a:r>
              <a:rPr lang="en-US" b="0" dirty="0"/>
              <a:t> + 6H</a:t>
            </a:r>
            <a:r>
              <a:rPr lang="en-US" b="0" baseline="-25000" dirty="0"/>
              <a:t>2</a:t>
            </a:r>
            <a:r>
              <a:rPr lang="en-US" b="0" dirty="0"/>
              <a:t>O</a:t>
            </a:r>
          </a:p>
          <a:p>
            <a:pPr marL="857250" lvl="2" indent="0">
              <a:spcBef>
                <a:spcPts val="0"/>
              </a:spcBef>
              <a:spcAft>
                <a:spcPts val="1800"/>
              </a:spcAft>
              <a:buNone/>
            </a:pPr>
            <a:r>
              <a:rPr lang="en-US" b="0" dirty="0"/>
              <a:t>To oxidize one molecule of pentane, nine molecules enter bead, and 11 molecules produced as by-products </a:t>
            </a:r>
          </a:p>
          <a:p>
            <a:pPr>
              <a:spcBef>
                <a:spcPts val="0"/>
              </a:spcBef>
              <a:spcAft>
                <a:spcPts val="1800"/>
              </a:spcAft>
            </a:pPr>
            <a:r>
              <a:rPr lang="en-US" b="0" dirty="0"/>
              <a:t>Oxidation of nonane:  C</a:t>
            </a:r>
            <a:r>
              <a:rPr lang="en-US" b="0" baseline="-25000" dirty="0"/>
              <a:t>9</a:t>
            </a:r>
            <a:r>
              <a:rPr lang="en-US" b="0" dirty="0"/>
              <a:t>H</a:t>
            </a:r>
            <a:r>
              <a:rPr lang="en-US" b="0" baseline="-25000" dirty="0"/>
              <a:t>20</a:t>
            </a:r>
            <a:r>
              <a:rPr lang="en-US" b="0" dirty="0"/>
              <a:t> + 14O</a:t>
            </a:r>
            <a:r>
              <a:rPr lang="en-US" b="0" baseline="-25000" dirty="0"/>
              <a:t>2</a:t>
            </a:r>
            <a:r>
              <a:rPr lang="en-US" b="0" dirty="0"/>
              <a:t> → 9CO</a:t>
            </a:r>
            <a:r>
              <a:rPr lang="en-US" b="0" baseline="-25000" dirty="0"/>
              <a:t>2</a:t>
            </a:r>
            <a:r>
              <a:rPr lang="en-US" b="0" dirty="0"/>
              <a:t> + 10H</a:t>
            </a:r>
            <a:r>
              <a:rPr lang="en-US" b="0" baseline="-25000" dirty="0"/>
              <a:t>2</a:t>
            </a:r>
            <a:r>
              <a:rPr lang="en-US" b="0" dirty="0"/>
              <a:t>O</a:t>
            </a:r>
          </a:p>
          <a:p>
            <a:pPr marL="800100" lvl="2" indent="0">
              <a:spcBef>
                <a:spcPts val="0"/>
              </a:spcBef>
              <a:spcAft>
                <a:spcPts val="1800"/>
              </a:spcAft>
              <a:buNone/>
            </a:pPr>
            <a:r>
              <a:rPr lang="en-US" b="0" dirty="0"/>
              <a:t>To oxidize one molecule of nonane, 15 molecules enter bead, but 19 need to leave the sensor</a:t>
            </a:r>
          </a:p>
          <a:p>
            <a:pPr>
              <a:spcBef>
                <a:spcPts val="0"/>
              </a:spcBef>
              <a:spcAft>
                <a:spcPts val="1800"/>
              </a:spcAft>
            </a:pPr>
            <a:endParaRPr lang="en-US" sz="1500" dirty="0"/>
          </a:p>
          <a:p>
            <a:pPr>
              <a:spcBef>
                <a:spcPts val="0"/>
              </a:spcBef>
              <a:spcAft>
                <a:spcPts val="1800"/>
              </a:spcAft>
            </a:pPr>
            <a:endParaRPr lang="en-US" sz="1500" dirty="0"/>
          </a:p>
          <a:p>
            <a:pPr>
              <a:spcBef>
                <a:spcPts val="0"/>
              </a:spcBef>
              <a:spcAft>
                <a:spcPts val="1800"/>
              </a:spcAft>
            </a:pPr>
            <a:endParaRPr lang="en-US" sz="1500" dirty="0"/>
          </a:p>
          <a:p>
            <a:pPr>
              <a:spcBef>
                <a:spcPts val="0"/>
              </a:spcBef>
              <a:spcAft>
                <a:spcPts val="1800"/>
              </a:spcAft>
            </a:pPr>
            <a:endParaRPr lang="en-US" sz="1500" dirty="0"/>
          </a:p>
        </p:txBody>
      </p:sp>
      <p:sp>
        <p:nvSpPr>
          <p:cNvPr id="4"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CC"/>
              </a:solidFill>
              <a:effectLst/>
              <a:uLnTx/>
              <a:uFillTx/>
              <a:latin typeface="Arial" charset="0"/>
              <a:ea typeface="+mn-ea"/>
              <a:cs typeface="+mn-cs"/>
            </a:endParaRPr>
          </a:p>
        </p:txBody>
      </p:sp>
    </p:spTree>
    <p:extLst>
      <p:ext uri="{BB962C8B-B14F-4D97-AF65-F5344CB8AC3E}">
        <p14:creationId xmlns:p14="http://schemas.microsoft.com/office/powerpoint/2010/main" val="3328922055"/>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7896" y="1565398"/>
            <a:ext cx="3645242" cy="1143001"/>
          </a:xfrm>
          <a:noFill/>
        </p:spPr>
        <p:txBody>
          <a:bodyPr anchor="ctr"/>
          <a:lstStyle/>
          <a:p>
            <a:r>
              <a:rPr lang="en-US" sz="2000" dirty="0" err="1">
                <a:solidFill>
                  <a:srgbClr val="3399CC"/>
                </a:solidFill>
              </a:rPr>
              <a:t>GfG</a:t>
            </a:r>
            <a:r>
              <a:rPr lang="en-US" sz="2000" dirty="0">
                <a:solidFill>
                  <a:srgbClr val="3399CC"/>
                </a:solidFill>
              </a:rPr>
              <a:t>  Instrumentation, Inc.</a:t>
            </a:r>
          </a:p>
        </p:txBody>
      </p:sp>
      <p:sp>
        <p:nvSpPr>
          <p:cNvPr id="7172" name="Rectangle 54"/>
          <p:cNvSpPr>
            <a:spLocks noGrp="1" noChangeArrowheads="1"/>
          </p:cNvSpPr>
          <p:nvPr>
            <p:ph type="body" idx="1"/>
          </p:nvPr>
        </p:nvSpPr>
        <p:spPr>
          <a:xfrm>
            <a:off x="1005862" y="4004266"/>
            <a:ext cx="5203477" cy="1358309"/>
          </a:xfrm>
        </p:spPr>
        <p:txBody>
          <a:bodyPr/>
          <a:lstStyle/>
          <a:p>
            <a:pPr marL="0" indent="0">
              <a:spcBef>
                <a:spcPts val="0"/>
              </a:spcBef>
              <a:spcAft>
                <a:spcPts val="1800"/>
              </a:spcAft>
              <a:buNone/>
            </a:pPr>
            <a:r>
              <a:rPr lang="en-US" sz="1800" b="0" dirty="0"/>
              <a:t>Headquarters in Ann Arbor, Michigan, USA </a:t>
            </a:r>
          </a:p>
          <a:p>
            <a:pPr marL="0" indent="0">
              <a:spcBef>
                <a:spcPts val="0"/>
              </a:spcBef>
              <a:spcAft>
                <a:spcPts val="1800"/>
              </a:spcAft>
              <a:buNone/>
            </a:pPr>
            <a:r>
              <a:rPr lang="en-US" sz="1800" b="0" dirty="0"/>
              <a:t>Responsible for sales for North America and South America</a:t>
            </a:r>
          </a:p>
          <a:p>
            <a:pPr marL="0" indent="0">
              <a:spcBef>
                <a:spcPts val="0"/>
              </a:spcBef>
              <a:spcAft>
                <a:spcPts val="1800"/>
              </a:spcAft>
              <a:buNone/>
            </a:pPr>
            <a:endParaRPr lang="en-US" sz="1800" b="0" dirty="0">
              <a:solidFill>
                <a:srgbClr val="3399CC"/>
              </a:solidFill>
            </a:endParaRPr>
          </a:p>
        </p:txBody>
      </p:sp>
      <p:sp>
        <p:nvSpPr>
          <p:cNvPr id="7" name="Line 3"/>
          <p:cNvSpPr>
            <a:spLocks noChangeShapeType="1"/>
          </p:cNvSpPr>
          <p:nvPr/>
        </p:nvSpPr>
        <p:spPr bwMode="auto">
          <a:xfrm flipV="1">
            <a:off x="0" y="1278923"/>
            <a:ext cx="9143998" cy="7090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65000"/>
                  <a:lumOff val="35000"/>
                </a:srgbClr>
              </a:solidFill>
              <a:effectLst/>
              <a:uLnTx/>
              <a:uFillTx/>
              <a:latin typeface="Arial"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125" y="476637"/>
            <a:ext cx="4738075" cy="3158717"/>
          </a:xfrm>
          <a:prstGeom prst="rect">
            <a:avLst/>
          </a:prstGeom>
          <a:ln w="15875">
            <a:solidFill>
              <a:srgbClr val="000000"/>
            </a:solidFill>
          </a:ln>
          <a:effectLst>
            <a:outerShdw blurRad="50800" dist="50800" dir="2700000" algn="ctr" rotWithShape="0">
              <a:schemeClr val="bg1">
                <a:lumMod val="50000"/>
                <a:lumOff val="50000"/>
              </a:schemeClr>
            </a:outerShdw>
          </a:effectLst>
        </p:spPr>
      </p:pic>
    </p:spTree>
    <p:extLst>
      <p:ext uri="{BB962C8B-B14F-4D97-AF65-F5344CB8AC3E}">
        <p14:creationId xmlns:p14="http://schemas.microsoft.com/office/powerpoint/2010/main" val="983686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1830" y="7142"/>
            <a:ext cx="5413375" cy="812800"/>
          </a:xfrm>
        </p:spPr>
        <p:txBody>
          <a:bodyPr/>
          <a:lstStyle/>
          <a:p>
            <a:pPr eaLnBrk="1" hangingPunct="1"/>
            <a:r>
              <a:rPr lang="en-US" sz="2000" dirty="0">
                <a:solidFill>
                  <a:srgbClr val="0099CC"/>
                </a:solidFill>
              </a:rPr>
              <a:t>Typical carbon number distribution in No. 2 Diesel Fuel (liquid)</a:t>
            </a:r>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52" t="16277" r="6624" b="9874"/>
          <a:stretch>
            <a:fillRect/>
          </a:stretch>
        </p:blipFill>
        <p:spPr bwMode="auto">
          <a:xfrm>
            <a:off x="266335" y="1283618"/>
            <a:ext cx="7906064" cy="498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Oval 1"/>
          <p:cNvSpPr>
            <a:spLocks noChangeAspect="1"/>
          </p:cNvSpPr>
          <p:nvPr/>
        </p:nvSpPr>
        <p:spPr>
          <a:xfrm>
            <a:off x="896404" y="5019033"/>
            <a:ext cx="630070" cy="63007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6552220" y="1178750"/>
            <a:ext cx="2115236" cy="1815882"/>
          </a:xfrm>
          <a:prstGeom prst="rect">
            <a:avLst/>
          </a:prstGeom>
          <a:solidFill>
            <a:srgbClr val="FF8181"/>
          </a:solidFill>
          <a:ln w="19050">
            <a:solidFill>
              <a:schemeClr val="tx1"/>
            </a:solidFill>
          </a:ln>
          <a:effectLst>
            <a:outerShdw dist="101600" dir="2700000" algn="ctr" rotWithShape="0">
              <a:schemeClr val="tx1">
                <a:lumMod val="50000"/>
                <a:lumOff val="50000"/>
              </a:scheme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Less than 2% of molecules in diesel vapor are small enough to be measured by means of standard LEL sensor </a:t>
            </a:r>
          </a:p>
        </p:txBody>
      </p:sp>
    </p:spTree>
    <p:extLst>
      <p:ext uri="{BB962C8B-B14F-4D97-AF65-F5344CB8AC3E}">
        <p14:creationId xmlns:p14="http://schemas.microsoft.com/office/powerpoint/2010/main" val="3862782453"/>
      </p:ext>
    </p:extLst>
  </p:cSld>
  <p:clrMapOvr>
    <a:masterClrMapping/>
  </p:clrMapOvr>
  <p:transition spd="med">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8906C-9DD4-434F-9DE8-09065001794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1299"/>
          <a:stretch/>
        </p:blipFill>
        <p:spPr>
          <a:xfrm>
            <a:off x="513542" y="992005"/>
            <a:ext cx="2994589" cy="3836486"/>
          </a:xfrm>
          <a:prstGeom prst="rect">
            <a:avLst/>
          </a:prstGeom>
        </p:spPr>
      </p:pic>
      <p:sp>
        <p:nvSpPr>
          <p:cNvPr id="50178" name="Rectangle 2"/>
          <p:cNvSpPr>
            <a:spLocks noGrp="1" noChangeArrowheads="1"/>
          </p:cNvSpPr>
          <p:nvPr>
            <p:ph type="title"/>
          </p:nvPr>
        </p:nvSpPr>
        <p:spPr>
          <a:xfrm>
            <a:off x="4887035" y="-126395"/>
            <a:ext cx="3613473" cy="1143001"/>
          </a:xfrm>
          <a:noFill/>
        </p:spPr>
        <p:txBody>
          <a:bodyPr lIns="92075" tIns="46038" rIns="92075" bIns="46038"/>
          <a:lstStyle/>
          <a:p>
            <a:pPr eaLnBrk="1" hangingPunct="1"/>
            <a:r>
              <a:rPr lang="en-US" sz="2000" dirty="0">
                <a:solidFill>
                  <a:srgbClr val="0099CC"/>
                </a:solidFill>
              </a:rPr>
              <a:t>Non-dispersive infrared (NDIR) sensors</a:t>
            </a:r>
          </a:p>
        </p:txBody>
      </p:sp>
      <p:sp>
        <p:nvSpPr>
          <p:cNvPr id="50179" name="Rectangle 3"/>
          <p:cNvSpPr>
            <a:spLocks noGrp="1" noChangeArrowheads="1"/>
          </p:cNvSpPr>
          <p:nvPr>
            <p:ph type="body" idx="1"/>
          </p:nvPr>
        </p:nvSpPr>
        <p:spPr>
          <a:xfrm>
            <a:off x="4526995" y="1088740"/>
            <a:ext cx="3973513" cy="4508500"/>
          </a:xfrm>
        </p:spPr>
        <p:txBody>
          <a:bodyPr/>
          <a:lstStyle/>
          <a:p>
            <a:pPr eaLnBrk="1" hangingPunct="1">
              <a:spcBef>
                <a:spcPct val="0"/>
              </a:spcBef>
              <a:spcAft>
                <a:spcPts val="1800"/>
              </a:spcAft>
            </a:pPr>
            <a:r>
              <a:rPr lang="en-US" sz="1600" b="0" dirty="0"/>
              <a:t>Many gases absorb infrared light at a unique wavelength </a:t>
            </a:r>
          </a:p>
          <a:p>
            <a:pPr eaLnBrk="1" hangingPunct="1">
              <a:spcBef>
                <a:spcPct val="0"/>
              </a:spcBef>
              <a:spcAft>
                <a:spcPts val="1800"/>
              </a:spcAft>
            </a:pPr>
            <a:r>
              <a:rPr lang="en-US" sz="1600" b="0" dirty="0"/>
              <a:t>In NDIR sensors the amount of IR light absorbed is proportional to the amount of target gas present</a:t>
            </a:r>
          </a:p>
          <a:p>
            <a:pPr eaLnBrk="1" hangingPunct="1">
              <a:spcBef>
                <a:spcPct val="0"/>
              </a:spcBef>
              <a:spcAft>
                <a:spcPts val="1800"/>
              </a:spcAft>
            </a:pPr>
            <a:r>
              <a:rPr lang="en-US" sz="1600" b="0" dirty="0"/>
              <a:t>Advantages:</a:t>
            </a:r>
          </a:p>
          <a:p>
            <a:pPr lvl="1">
              <a:spcBef>
                <a:spcPts val="0"/>
              </a:spcBef>
              <a:spcAft>
                <a:spcPts val="600"/>
              </a:spcAft>
            </a:pPr>
            <a:r>
              <a:rPr lang="en-US" sz="1600" b="0" dirty="0"/>
              <a:t>Sensor cannot be poisoned</a:t>
            </a:r>
          </a:p>
          <a:p>
            <a:pPr lvl="1">
              <a:spcBef>
                <a:spcPts val="0"/>
              </a:spcBef>
              <a:spcAft>
                <a:spcPts val="600"/>
              </a:spcAft>
            </a:pPr>
            <a:r>
              <a:rPr lang="en-US" sz="1600" b="0" dirty="0"/>
              <a:t>Does not require O</a:t>
            </a:r>
            <a:r>
              <a:rPr lang="en-US" sz="1600" b="0" baseline="-25000" dirty="0"/>
              <a:t>2</a:t>
            </a:r>
            <a:r>
              <a:rPr lang="en-US" sz="1600" b="0" dirty="0"/>
              <a:t> to detect gas</a:t>
            </a:r>
          </a:p>
          <a:p>
            <a:pPr lvl="1">
              <a:spcBef>
                <a:spcPts val="0"/>
              </a:spcBef>
              <a:spcAft>
                <a:spcPts val="600"/>
              </a:spcAft>
            </a:pPr>
            <a:r>
              <a:rPr lang="en-US" sz="1600" b="0" dirty="0"/>
              <a:t>Can be used for high-range measurement</a:t>
            </a:r>
          </a:p>
          <a:p>
            <a:pPr lvl="1">
              <a:spcBef>
                <a:spcPts val="0"/>
              </a:spcBef>
              <a:spcAft>
                <a:spcPts val="600"/>
              </a:spcAft>
            </a:pPr>
            <a:r>
              <a:rPr lang="en-US" sz="1600" b="0" dirty="0"/>
              <a:t>Responds well to large hydrocarbon molecules that cannot be measured by means of standard LEL sensor		</a:t>
            </a:r>
          </a:p>
        </p:txBody>
      </p:sp>
      <p:sp>
        <p:nvSpPr>
          <p:cNvPr id="6"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10" descr="C:\Users\Frank.Boettger\Pictures\IR.png">
            <a:extLst>
              <a:ext uri="{FF2B5EF4-FFF2-40B4-BE49-F238E27FC236}">
                <a16:creationId xmlns:a16="http://schemas.microsoft.com/office/drawing/2014/main" id="{F6A53FF6-5ACA-4EE1-B844-7DCFA1BD80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8353" y="3923152"/>
            <a:ext cx="2039210" cy="181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439458"/>
      </p:ext>
    </p:extLst>
  </p:cSld>
  <p:clrMapOvr>
    <a:masterClrMapping/>
  </p:clrMapOvr>
  <p:transition spd="med">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53725"/>
            <a:ext cx="9144000" cy="590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3716904" y="0"/>
            <a:ext cx="4969895" cy="868363"/>
          </a:xfrm>
        </p:spPr>
        <p:txBody>
          <a:bodyPr/>
          <a:lstStyle/>
          <a:p>
            <a:r>
              <a:rPr lang="en-US" sz="2000" dirty="0">
                <a:solidFill>
                  <a:srgbClr val="3399CC"/>
                </a:solidFill>
              </a:rPr>
              <a:t>Combustible gas NDIR sensor advantages and limitations</a:t>
            </a:r>
          </a:p>
        </p:txBody>
      </p:sp>
      <p:sp>
        <p:nvSpPr>
          <p:cNvPr id="3" name="Text Placeholder 2"/>
          <p:cNvSpPr>
            <a:spLocks noGrp="1"/>
          </p:cNvSpPr>
          <p:nvPr>
            <p:ph type="body" idx="4294967295"/>
          </p:nvPr>
        </p:nvSpPr>
        <p:spPr>
          <a:xfrm>
            <a:off x="3989693" y="950194"/>
            <a:ext cx="4802616" cy="4419600"/>
          </a:xfrm>
        </p:spPr>
        <p:txBody>
          <a:bodyPr/>
          <a:lstStyle/>
          <a:p>
            <a:pPr>
              <a:spcBef>
                <a:spcPts val="0"/>
              </a:spcBef>
              <a:spcAft>
                <a:spcPts val="1400"/>
              </a:spcAft>
              <a:buFont typeface="Arial" pitchFamily="34" charset="0"/>
              <a:buChar char="•"/>
            </a:pPr>
            <a:r>
              <a:rPr lang="en-US" b="0" dirty="0"/>
              <a:t>Limitations:</a:t>
            </a:r>
          </a:p>
          <a:p>
            <a:pPr lvl="1">
              <a:spcBef>
                <a:spcPts val="0"/>
              </a:spcBef>
              <a:spcAft>
                <a:spcPts val="1400"/>
              </a:spcAft>
              <a:buFont typeface="Arial" pitchFamily="34" charset="0"/>
              <a:buChar char="•"/>
            </a:pPr>
            <a:r>
              <a:rPr lang="en-US" sz="1500" b="0" dirty="0"/>
              <a:t>Molecule must include chemical bonds that absorb at the wavelength(s) used for measurement</a:t>
            </a:r>
          </a:p>
          <a:p>
            <a:pPr lvl="1">
              <a:spcBef>
                <a:spcPts val="0"/>
              </a:spcBef>
              <a:spcAft>
                <a:spcPts val="1400"/>
              </a:spcAft>
            </a:pPr>
            <a:r>
              <a:rPr lang="en-US" sz="1500" b="0" dirty="0"/>
              <a:t>Without sophisticated programming to correct readings, readings only accurate for the linearized gas used to calibrate the sensor </a:t>
            </a:r>
          </a:p>
          <a:p>
            <a:pPr lvl="1">
              <a:spcBef>
                <a:spcPts val="0"/>
              </a:spcBef>
              <a:spcAft>
                <a:spcPts val="1400"/>
              </a:spcAft>
              <a:buFont typeface="Arial" pitchFamily="34" charset="0"/>
              <a:buChar char="•"/>
            </a:pPr>
            <a:r>
              <a:rPr lang="en-US" b="0" dirty="0"/>
              <a:t>Not all combustible gases can be detected!</a:t>
            </a:r>
          </a:p>
          <a:p>
            <a:pPr lvl="2">
              <a:spcBef>
                <a:spcPts val="0"/>
              </a:spcBef>
              <a:spcAft>
                <a:spcPts val="1400"/>
              </a:spcAft>
              <a:buFont typeface="Arial" pitchFamily="34" charset="0"/>
              <a:buChar char="•"/>
            </a:pPr>
            <a:r>
              <a:rPr lang="en-US" sz="1500" b="0" dirty="0"/>
              <a:t>Hydrogen (H</a:t>
            </a:r>
            <a:r>
              <a:rPr lang="en-US" sz="1500" b="0" baseline="-25000" dirty="0"/>
              <a:t>2</a:t>
            </a:r>
            <a:r>
              <a:rPr lang="en-US" sz="1500" b="0" dirty="0"/>
              <a:t>) cannot be detected</a:t>
            </a:r>
          </a:p>
          <a:p>
            <a:pPr lvl="2">
              <a:spcBef>
                <a:spcPts val="0"/>
              </a:spcBef>
              <a:spcAft>
                <a:spcPts val="1400"/>
              </a:spcAft>
              <a:buFont typeface="Arial" pitchFamily="34" charset="0"/>
              <a:buChar char="•"/>
            </a:pPr>
            <a:r>
              <a:rPr lang="en-US" sz="1500" b="0" dirty="0"/>
              <a:t>Acetylene cannot be detected at wavelengths used in portable instruments</a:t>
            </a:r>
          </a:p>
          <a:p>
            <a:pPr lvl="2">
              <a:spcBef>
                <a:spcPts val="0"/>
              </a:spcBef>
              <a:spcAft>
                <a:spcPts val="1400"/>
              </a:spcAft>
              <a:buFont typeface="Arial" pitchFamily="34" charset="0"/>
              <a:buChar char="•"/>
            </a:pPr>
            <a:r>
              <a:rPr lang="en-US" sz="1500" b="0" dirty="0"/>
              <a:t>NDIR sensors with short optical path-lengths have limited ability to measure gases with lower relative responses</a:t>
            </a:r>
          </a:p>
          <a:p>
            <a:pPr lvl="2">
              <a:spcBef>
                <a:spcPts val="0"/>
              </a:spcBef>
              <a:spcAft>
                <a:spcPts val="1400"/>
              </a:spcAft>
              <a:buFont typeface="Arial" pitchFamily="34" charset="0"/>
              <a:buChar char="•"/>
            </a:pPr>
            <a:r>
              <a:rPr lang="en-US" sz="1500" b="0" dirty="0"/>
              <a:t>Which gases can be detected depends on the sensor design!</a:t>
            </a:r>
          </a:p>
        </p:txBody>
      </p:sp>
      <p:sp>
        <p:nvSpPr>
          <p:cNvPr id="4"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 name="Picture 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179" y="368660"/>
            <a:ext cx="1937751" cy="338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756" t="3951" r="35837" b="21975"/>
          <a:stretch/>
        </p:blipFill>
        <p:spPr>
          <a:xfrm>
            <a:off x="701571" y="1011993"/>
            <a:ext cx="1882054" cy="3011287"/>
          </a:xfrm>
          <a:prstGeom prst="rect">
            <a:avLst/>
          </a:prstGeom>
        </p:spPr>
      </p:pic>
      <p:pic>
        <p:nvPicPr>
          <p:cNvPr id="8" name="Picture 6" descr="IR Bench v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6946" y="3592965"/>
            <a:ext cx="1799979" cy="134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noChangeAspect="1"/>
          </p:cNvGrpSpPr>
          <p:nvPr/>
        </p:nvGrpSpPr>
        <p:grpSpPr>
          <a:xfrm>
            <a:off x="1736685" y="4264075"/>
            <a:ext cx="1881687" cy="1280160"/>
            <a:chOff x="1421650" y="4873603"/>
            <a:chExt cx="2329385" cy="1584741"/>
          </a:xfrm>
        </p:grpSpPr>
        <p:pic>
          <p:nvPicPr>
            <p:cNvPr id="1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16" t="10117" r="21875" b="54833"/>
            <a:stretch/>
          </p:blipFill>
          <p:spPr bwMode="auto">
            <a:xfrm>
              <a:off x="1421650" y="4873603"/>
              <a:ext cx="1235501" cy="89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MIPEX-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795" y="5085956"/>
              <a:ext cx="2160240" cy="1372388"/>
            </a:xfrm>
            <a:prstGeom prst="rect">
              <a:avLst/>
            </a:prstGeom>
            <a:noFill/>
            <a:extLst>
              <a:ext uri="{909E8E84-426E-40DD-AFC4-6F175D3DCCD1}">
                <a14:hiddenFill xmlns:a14="http://schemas.microsoft.com/office/drawing/2010/main">
                  <a:solidFill>
                    <a:srgbClr val="FFFFFF"/>
                  </a:solidFill>
                </a14:hiddenFill>
              </a:ext>
            </a:extLst>
          </p:spPr>
        </p:pic>
      </p:grpSp>
      <p:pic>
        <p:nvPicPr>
          <p:cNvPr id="176130" name="Picture 2"/>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8247" t="22171" r="38168" b="19762"/>
          <a:stretch/>
        </p:blipFill>
        <p:spPr bwMode="auto">
          <a:xfrm>
            <a:off x="17540" y="2530190"/>
            <a:ext cx="1986639" cy="275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4387797"/>
      </p:ext>
    </p:extLst>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921375" y="437738"/>
            <a:ext cx="2895600"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lstStyle/>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en-GB" sz="2000" b="1" i="1" u="none" strike="noStrike" kern="1200" cap="none" spc="0" normalizeH="0" baseline="0" noProof="0" dirty="0">
                <a:ln>
                  <a:noFill/>
                </a:ln>
                <a:solidFill>
                  <a:srgbClr val="0099CC"/>
                </a:solidFill>
                <a:effectLst/>
                <a:uLnTx/>
                <a:uFillTx/>
                <a:latin typeface="Arial" charset="0"/>
                <a:ea typeface="+mn-ea"/>
                <a:cs typeface="Arial" charset="0"/>
              </a:rPr>
              <a:t>Beer-Lambert Law </a:t>
            </a: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endParaRPr kumimoji="0" lang="en-GB" sz="800" b="1" i="1" u="none" strike="noStrike" kern="1200" cap="none" spc="0" normalizeH="0" baseline="0" noProof="0" dirty="0">
              <a:ln>
                <a:noFill/>
              </a:ln>
              <a:solidFill>
                <a:srgbClr val="000000"/>
              </a:solidFill>
              <a:effectLst/>
              <a:uLnTx/>
              <a:uFillTx/>
              <a:latin typeface="Arial" charset="0"/>
              <a:ea typeface="+mn-ea"/>
              <a:cs typeface="Arial" charset="0"/>
            </a:endParaRP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en-GB" sz="1600" b="0" i="1" u="none" strike="noStrike" kern="1200" cap="none" spc="0" normalizeH="0" baseline="0" noProof="0" dirty="0">
                <a:ln>
                  <a:noFill/>
                </a:ln>
                <a:solidFill>
                  <a:srgbClr val="000000"/>
                </a:solidFill>
                <a:effectLst/>
                <a:uLnTx/>
                <a:uFillTx/>
                <a:latin typeface="Arial" charset="0"/>
                <a:ea typeface="+mn-ea"/>
                <a:cs typeface="Arial" charset="0"/>
              </a:rPr>
              <a:t>I</a:t>
            </a:r>
            <a:r>
              <a:rPr kumimoji="0" lang="en-GB" sz="1600" b="0" i="1" u="none" strike="noStrike" kern="1200" cap="none" spc="0" normalizeH="0" baseline="-25000" noProof="0" dirty="0">
                <a:ln>
                  <a:noFill/>
                </a:ln>
                <a:solidFill>
                  <a:srgbClr val="000000"/>
                </a:solidFill>
                <a:effectLst/>
                <a:uLnTx/>
                <a:uFillTx/>
                <a:latin typeface="Arial" charset="0"/>
                <a:ea typeface="+mn-ea"/>
                <a:cs typeface="Arial" charset="0"/>
              </a:rPr>
              <a:t>0</a:t>
            </a:r>
            <a:r>
              <a:rPr kumimoji="0" lang="en-GB" sz="1600" b="0" i="1" u="none" strike="noStrike" kern="1200" cap="none" spc="0" normalizeH="0" baseline="0" noProof="0" dirty="0">
                <a:ln>
                  <a:noFill/>
                </a:ln>
                <a:solidFill>
                  <a:srgbClr val="000000"/>
                </a:solidFill>
                <a:effectLst/>
                <a:uLnTx/>
                <a:uFillTx/>
                <a:latin typeface="Arial" charset="0"/>
                <a:ea typeface="+mn-ea"/>
                <a:cs typeface="Arial" charset="0"/>
              </a:rPr>
              <a:t> 	is the intensity of the incident light </a:t>
            </a: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1600" b="0" i="1" u="none" strike="noStrike" kern="1200" cap="none" spc="0" normalizeH="0" baseline="0" noProof="0" dirty="0">
                <a:ln>
                  <a:noFill/>
                </a:ln>
                <a:solidFill>
                  <a:srgbClr val="000000"/>
                </a:solidFill>
                <a:effectLst/>
                <a:uLnTx/>
                <a:uFillTx/>
                <a:latin typeface="Arial" charset="0"/>
                <a:ea typeface="+mn-ea"/>
                <a:cs typeface="Arial" charset="0"/>
              </a:rPr>
              <a:t>I</a:t>
            </a:r>
            <a:r>
              <a:rPr kumimoji="0" lang="de-DE" sz="1600" b="0" i="1" u="none" strike="noStrike" kern="1200" cap="none" spc="0" normalizeH="0" baseline="-25000" noProof="0" dirty="0">
                <a:ln>
                  <a:noFill/>
                </a:ln>
                <a:solidFill>
                  <a:srgbClr val="000000"/>
                </a:solidFill>
                <a:effectLst/>
                <a:uLnTx/>
                <a:uFillTx/>
                <a:latin typeface="Arial" charset="0"/>
                <a:ea typeface="+mn-ea"/>
                <a:cs typeface="Arial" charset="0"/>
              </a:rPr>
              <a:t>1</a:t>
            </a:r>
            <a:r>
              <a:rPr kumimoji="0" lang="de-DE" sz="1600" b="0" i="1" u="none" strike="noStrike" kern="1200" cap="none" spc="0" normalizeH="0" baseline="0" noProof="0" dirty="0">
                <a:ln>
                  <a:noFill/>
                </a:ln>
                <a:solidFill>
                  <a:srgbClr val="000000"/>
                </a:solidFill>
                <a:effectLst/>
                <a:uLnTx/>
                <a:uFillTx/>
                <a:latin typeface="Arial" charset="0"/>
                <a:ea typeface="+mn-ea"/>
                <a:cs typeface="Arial" charset="0"/>
              </a:rPr>
              <a:t>	is the intensity after passing through the material </a:t>
            </a: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1600" b="0" i="1" u="none" strike="noStrike" kern="1200" cap="none" spc="0" normalizeH="0" baseline="0" noProof="0" dirty="0">
                <a:ln>
                  <a:noFill/>
                </a:ln>
                <a:solidFill>
                  <a:srgbClr val="000000"/>
                </a:solidFill>
                <a:effectLst/>
                <a:uLnTx/>
                <a:uFillTx/>
                <a:latin typeface="Arial" charset="0"/>
                <a:ea typeface="+mn-ea"/>
                <a:cs typeface="Arial" charset="0"/>
              </a:rPr>
              <a:t>L	is the distance that the light travels through the material (the path length) </a:t>
            </a: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1600" b="0" i="1" u="none" strike="noStrike" kern="1200" cap="none" spc="0" normalizeH="0" baseline="0" noProof="0" dirty="0">
                <a:ln>
                  <a:noFill/>
                </a:ln>
                <a:solidFill>
                  <a:srgbClr val="000000"/>
                </a:solidFill>
                <a:effectLst/>
                <a:uLnTx/>
                <a:uFillTx/>
                <a:latin typeface="Arial" charset="0"/>
                <a:ea typeface="+mn-ea"/>
                <a:cs typeface="Arial" charset="0"/>
              </a:rPr>
              <a:t>c	is the concentration of absorbing species in the material </a:t>
            </a:r>
          </a:p>
          <a:p>
            <a:pPr marL="381000" marR="0" lvl="0" indent="-288925" algn="l"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el-GR" sz="1600" b="0" i="1" u="none" strike="noStrike" kern="1200" cap="none" spc="0" normalizeH="0" baseline="0" noProof="0" dirty="0">
                <a:ln>
                  <a:noFill/>
                </a:ln>
                <a:solidFill>
                  <a:srgbClr val="000000"/>
                </a:solidFill>
                <a:effectLst/>
                <a:uLnTx/>
                <a:uFillTx/>
                <a:latin typeface="Arial" charset="0"/>
                <a:ea typeface="+mn-ea"/>
              </a:rPr>
              <a:t>α</a:t>
            </a:r>
            <a:r>
              <a:rPr kumimoji="0" lang="de-DE" sz="1600" b="0" i="1" u="none" strike="noStrike" kern="1200" cap="none" spc="0" normalizeH="0" baseline="0" noProof="0" dirty="0">
                <a:ln>
                  <a:noFill/>
                </a:ln>
                <a:solidFill>
                  <a:srgbClr val="000000"/>
                </a:solidFill>
                <a:effectLst/>
                <a:uLnTx/>
                <a:uFillTx/>
                <a:latin typeface="Arial" charset="0"/>
                <a:ea typeface="+mn-ea"/>
              </a:rPr>
              <a:t> </a:t>
            </a:r>
            <a:r>
              <a:rPr kumimoji="0" lang="de-DE" sz="1600" b="0" i="1" u="none" strike="noStrike" kern="1200" cap="none" spc="0" normalizeH="0" baseline="0" noProof="0" dirty="0">
                <a:ln>
                  <a:noFill/>
                </a:ln>
                <a:solidFill>
                  <a:srgbClr val="000000"/>
                </a:solidFill>
                <a:effectLst/>
                <a:uLnTx/>
                <a:uFillTx/>
                <a:latin typeface="Arial" charset="0"/>
                <a:ea typeface="+mn-ea"/>
                <a:cs typeface="Arial" charset="0"/>
              </a:rPr>
              <a:t>	is the absorption coefficient or the molar absorptivity of the absorber </a:t>
            </a:r>
          </a:p>
        </p:txBody>
      </p:sp>
      <p:sp>
        <p:nvSpPr>
          <p:cNvPr id="15" name="Text Box 3"/>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endParaRPr kumimoji="0" lang="en-US" sz="1800" b="0" i="1" u="none" strike="noStrike" kern="1200" cap="none" spc="0" normalizeH="0" baseline="0" noProof="0">
              <a:ln>
                <a:noFill/>
              </a:ln>
              <a:solidFill>
                <a:srgbClr val="000000"/>
              </a:solidFill>
              <a:effectLst/>
              <a:uLnTx/>
              <a:uFillTx/>
              <a:latin typeface="Arial" charset="0"/>
              <a:ea typeface="+mn-ea"/>
              <a:cs typeface="+mn-cs"/>
            </a:endParaRP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35088"/>
            <a:ext cx="4572000" cy="327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
          <p:cNvSpPr>
            <a:spLocks noChangeArrowheads="1"/>
          </p:cNvSpPr>
          <p:nvPr/>
        </p:nvSpPr>
        <p:spPr bwMode="auto">
          <a:xfrm>
            <a:off x="2819400" y="1260475"/>
            <a:ext cx="46482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lstStyle/>
          <a:p>
            <a:pPr marL="92075" marR="0" lvl="0" indent="0" algn="just"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4800" b="0" i="1" u="none" strike="noStrike" kern="1200" cap="none" spc="0" normalizeH="0" baseline="0" noProof="0" dirty="0">
                <a:ln>
                  <a:noFill/>
                </a:ln>
                <a:solidFill>
                  <a:srgbClr val="000000"/>
                </a:solidFill>
                <a:effectLst/>
                <a:uLnTx/>
                <a:uFillTx/>
                <a:latin typeface="Arial" charset="0"/>
                <a:ea typeface="+mn-ea"/>
                <a:cs typeface="Arial" charset="0"/>
              </a:rPr>
              <a:t>I</a:t>
            </a:r>
            <a:r>
              <a:rPr kumimoji="0" lang="de-DE" sz="4800" b="0" i="1" u="none" strike="noStrike" kern="1200" cap="none" spc="0" normalizeH="0" baseline="-25000" noProof="0" dirty="0">
                <a:ln>
                  <a:noFill/>
                </a:ln>
                <a:solidFill>
                  <a:srgbClr val="000000"/>
                </a:solidFill>
                <a:effectLst/>
                <a:uLnTx/>
                <a:uFillTx/>
                <a:latin typeface="Arial" charset="0"/>
                <a:ea typeface="+mn-ea"/>
                <a:cs typeface="Arial" charset="0"/>
              </a:rPr>
              <a:t>1</a:t>
            </a:r>
            <a:r>
              <a:rPr kumimoji="0" lang="de-DE" sz="4800" b="0" i="1" u="none" strike="noStrike" kern="1200" cap="none" spc="0" normalizeH="0" baseline="0" noProof="0" dirty="0">
                <a:ln>
                  <a:noFill/>
                </a:ln>
                <a:solidFill>
                  <a:srgbClr val="000000"/>
                </a:solidFill>
                <a:effectLst/>
                <a:uLnTx/>
                <a:uFillTx/>
                <a:latin typeface="Arial" charset="0"/>
                <a:ea typeface="+mn-ea"/>
                <a:cs typeface="Arial" charset="0"/>
              </a:rPr>
              <a:t>=I</a:t>
            </a:r>
            <a:r>
              <a:rPr kumimoji="0" lang="de-DE" sz="4800" b="0" i="1" u="none" strike="noStrike" kern="1200" cap="none" spc="0" normalizeH="0" baseline="-25000" noProof="0" dirty="0">
                <a:ln>
                  <a:noFill/>
                </a:ln>
                <a:solidFill>
                  <a:srgbClr val="000000"/>
                </a:solidFill>
                <a:effectLst/>
                <a:uLnTx/>
                <a:uFillTx/>
                <a:latin typeface="Arial" charset="0"/>
                <a:ea typeface="+mn-ea"/>
                <a:cs typeface="Arial" charset="0"/>
              </a:rPr>
              <a:t>0</a:t>
            </a:r>
            <a:r>
              <a:rPr kumimoji="0" lang="de-DE" sz="4800" b="0" i="1" u="none" strike="noStrike" kern="1200" cap="none" spc="0" normalizeH="0" baseline="0" noProof="0" dirty="0">
                <a:ln>
                  <a:noFill/>
                </a:ln>
                <a:solidFill>
                  <a:srgbClr val="000000"/>
                </a:solidFill>
                <a:effectLst/>
                <a:uLnTx/>
                <a:uFillTx/>
                <a:latin typeface="Arial" charset="0"/>
                <a:ea typeface="+mn-ea"/>
                <a:cs typeface="Arial" charset="0"/>
              </a:rPr>
              <a:t>*e</a:t>
            </a:r>
            <a:r>
              <a:rPr kumimoji="0" lang="de-DE" sz="4800" b="0" i="1" u="none" strike="noStrike" kern="1200" cap="none" spc="0" normalizeH="0" baseline="30000" noProof="0" dirty="0">
                <a:ln>
                  <a:noFill/>
                </a:ln>
                <a:solidFill>
                  <a:srgbClr val="000000"/>
                </a:solidFill>
                <a:effectLst/>
                <a:uLnTx/>
                <a:uFillTx/>
                <a:latin typeface="Arial" charset="0"/>
                <a:ea typeface="+mn-ea"/>
                <a:cs typeface="Arial" charset="0"/>
              </a:rPr>
              <a:t>-</a:t>
            </a:r>
            <a:r>
              <a:rPr kumimoji="0" lang="el-GR" sz="4800" b="0" i="1" u="none" strike="noStrike" kern="1200" cap="none" spc="0" normalizeH="0" baseline="30000" noProof="0" dirty="0">
                <a:ln>
                  <a:noFill/>
                </a:ln>
                <a:solidFill>
                  <a:srgbClr val="000000"/>
                </a:solidFill>
                <a:effectLst/>
                <a:uLnTx/>
                <a:uFillTx/>
                <a:latin typeface="Arial" charset="0"/>
                <a:ea typeface="+mn-ea"/>
                <a:cs typeface="Arial" charset="0"/>
              </a:rPr>
              <a:t>α</a:t>
            </a:r>
            <a:r>
              <a:rPr kumimoji="0" lang="de-DE" sz="4800" b="0" i="1" u="none" strike="noStrike" kern="1200" cap="none" spc="0" normalizeH="0" baseline="30000" noProof="0" dirty="0">
                <a:ln>
                  <a:noFill/>
                </a:ln>
                <a:solidFill>
                  <a:srgbClr val="000000"/>
                </a:solidFill>
                <a:effectLst/>
                <a:uLnTx/>
                <a:uFillTx/>
                <a:latin typeface="Arial" charset="0"/>
                <a:ea typeface="+mn-ea"/>
                <a:cs typeface="Arial" charset="0"/>
              </a:rPr>
              <a:t>Lc</a:t>
            </a:r>
          </a:p>
        </p:txBody>
      </p:sp>
      <p:sp>
        <p:nvSpPr>
          <p:cNvPr id="18" name="Rectangle 6"/>
          <p:cNvSpPr>
            <a:spLocks noChangeArrowheads="1"/>
          </p:cNvSpPr>
          <p:nvPr/>
        </p:nvSpPr>
        <p:spPr bwMode="auto">
          <a:xfrm>
            <a:off x="0" y="1260475"/>
            <a:ext cx="5791200" cy="415131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bIns="0" anchor="ct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de-DE" sz="1800" b="0" i="1" u="none" strike="noStrike" kern="1200" cap="none" spc="0" normalizeH="0" baseline="0" noProof="0">
                <a:ln>
                  <a:noFill/>
                </a:ln>
                <a:solidFill>
                  <a:srgbClr val="000000"/>
                </a:solidFill>
                <a:effectLst/>
                <a:uLnTx/>
                <a:uFillTx/>
                <a:latin typeface="Arial" charset="0"/>
                <a:ea typeface="+mn-ea"/>
                <a:cs typeface="+mn-cs"/>
              </a:rPr>
              <a:t> </a:t>
            </a:r>
          </a:p>
        </p:txBody>
      </p:sp>
      <p:sp>
        <p:nvSpPr>
          <p:cNvPr id="19" name="Rectangle 7"/>
          <p:cNvSpPr>
            <a:spLocks noChangeArrowheads="1"/>
          </p:cNvSpPr>
          <p:nvPr/>
        </p:nvSpPr>
        <p:spPr bwMode="auto">
          <a:xfrm>
            <a:off x="381000" y="4670425"/>
            <a:ext cx="46482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lstStyle/>
          <a:p>
            <a:pPr marL="92075" marR="0" lvl="0" indent="0" algn="just"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2400" b="1" i="1" u="none" strike="noStrike" kern="1200" cap="none" spc="0" normalizeH="0" baseline="0" noProof="0" dirty="0">
                <a:ln>
                  <a:noFill/>
                </a:ln>
                <a:solidFill>
                  <a:srgbClr val="000000"/>
                </a:solidFill>
                <a:effectLst/>
                <a:uLnTx/>
                <a:uFillTx/>
                <a:latin typeface="Arial" charset="0"/>
                <a:ea typeface="+mn-ea"/>
                <a:cs typeface="Arial" charset="0"/>
              </a:rPr>
              <a:t>Optical path-length matters...</a:t>
            </a:r>
          </a:p>
        </p:txBody>
      </p:sp>
      <p:sp>
        <p:nvSpPr>
          <p:cNvPr id="20" name="Rectangle 8"/>
          <p:cNvSpPr>
            <a:spLocks noChangeArrowheads="1"/>
          </p:cNvSpPr>
          <p:nvPr/>
        </p:nvSpPr>
        <p:spPr bwMode="auto">
          <a:xfrm>
            <a:off x="4919663" y="1274763"/>
            <a:ext cx="401637" cy="814387"/>
          </a:xfrm>
          <a:prstGeom prst="rect">
            <a:avLst/>
          </a:prstGeom>
          <a:noFill/>
          <a:ln w="9525">
            <a:noFill/>
            <a:miter lim="800000"/>
            <a:headEnd/>
            <a:tailEnd/>
          </a:ln>
          <a:effectLst/>
        </p:spPr>
        <p:txBody>
          <a:bodyPr lIns="0" tIns="0" bIns="0"/>
          <a:lstStyle/>
          <a:p>
            <a:pPr marL="92075" marR="0" lvl="0" indent="0" algn="just" defTabSz="914400" rtl="0" eaLnBrk="1" fontAlgn="base" latinLnBrk="0" hangingPunct="1">
              <a:lnSpc>
                <a:spcPct val="100000"/>
              </a:lnSpc>
              <a:spcBef>
                <a:spcPct val="20000"/>
              </a:spcBef>
              <a:spcAft>
                <a:spcPct val="0"/>
              </a:spcAft>
              <a:buClr>
                <a:srgbClr val="0099CC"/>
              </a:buClr>
              <a:buSzTx/>
              <a:buFont typeface="Wingdings" pitchFamily="2" charset="2"/>
              <a:buNone/>
              <a:tabLst/>
              <a:defRPr/>
            </a:pPr>
            <a:r>
              <a:rPr kumimoji="0" lang="de-DE" sz="3200" b="0" i="1" u="none" strike="noStrike" kern="1200" cap="none" spc="0" normalizeH="0" baseline="0" noProof="0" dirty="0">
                <a:ln>
                  <a:noFill/>
                </a:ln>
                <a:solidFill>
                  <a:srgbClr val="FF0000"/>
                </a:solidFill>
                <a:effectLst/>
                <a:uLnTx/>
                <a:uFillTx/>
                <a:latin typeface="Arial" charset="0"/>
                <a:ea typeface="+mn-ea"/>
                <a:cs typeface="Arial" charset="0"/>
              </a:rPr>
              <a:t>L</a:t>
            </a:r>
          </a:p>
        </p:txBody>
      </p:sp>
      <p:sp>
        <p:nvSpPr>
          <p:cNvPr id="22" name="Line 15"/>
          <p:cNvSpPr>
            <a:spLocks noChangeShapeType="1"/>
          </p:cNvSpPr>
          <p:nvPr/>
        </p:nvSpPr>
        <p:spPr bwMode="auto">
          <a:xfrm flipV="1">
            <a:off x="0" y="947738"/>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38309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7" grpId="0" autoUpdateAnimBg="0"/>
      <p:bldP spid="19" grpId="0" autoUpdateAnimBg="0"/>
      <p:bldP spid="20"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flipV="1">
            <a:off x="0" y="1493785"/>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206515" y="483219"/>
            <a:ext cx="3780420" cy="868363"/>
          </a:xfrm>
        </p:spPr>
        <p:txBody>
          <a:bodyPr/>
          <a:lstStyle/>
          <a:p>
            <a:r>
              <a:rPr lang="en-US" sz="1800" dirty="0">
                <a:solidFill>
                  <a:srgbClr val="3399CC"/>
                </a:solidFill>
              </a:rPr>
              <a:t>Performance of IR LEL sensors differs from performance of catalytic LEL sensors</a:t>
            </a:r>
          </a:p>
        </p:txBody>
      </p:sp>
      <p:pic>
        <p:nvPicPr>
          <p:cNvPr id="177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70" t="15079" r="30080" b="9859"/>
          <a:stretch/>
        </p:blipFill>
        <p:spPr bwMode="auto">
          <a:xfrm>
            <a:off x="4211959" y="314518"/>
            <a:ext cx="4411924" cy="5454743"/>
          </a:xfrm>
          <a:prstGeom prst="rect">
            <a:avLst/>
          </a:prstGeom>
          <a:noFill/>
          <a:ln w="15875">
            <a:solidFill>
              <a:schemeClr val="tx1"/>
            </a:solidFill>
            <a:miter lim="800000"/>
            <a:headEnd/>
            <a:tailEnd/>
          </a:ln>
          <a:effectLst>
            <a:outerShdw blurRad="50800" dist="508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idx="4294967295"/>
          </p:nvPr>
        </p:nvSpPr>
        <p:spPr>
          <a:xfrm>
            <a:off x="213516" y="1619908"/>
            <a:ext cx="3848920" cy="3753780"/>
          </a:xfrm>
        </p:spPr>
        <p:txBody>
          <a:bodyPr/>
          <a:lstStyle/>
          <a:p>
            <a:pPr>
              <a:spcBef>
                <a:spcPts val="0"/>
              </a:spcBef>
              <a:spcAft>
                <a:spcPts val="1800"/>
              </a:spcAft>
            </a:pPr>
            <a:r>
              <a:rPr lang="en-US" b="0" dirty="0"/>
              <a:t>Read the owner’s manual!</a:t>
            </a:r>
          </a:p>
          <a:p>
            <a:pPr>
              <a:spcBef>
                <a:spcPts val="0"/>
              </a:spcBef>
              <a:spcAft>
                <a:spcPts val="1800"/>
              </a:spcAft>
            </a:pPr>
            <a:r>
              <a:rPr lang="en-US" b="0" dirty="0"/>
              <a:t>Make sure to verify with manufacturer before attempting to use the sensor to measure unsaturated hydrocarbons, aromatic VOCs or other gases not specifically listed in the owner’s manual!</a:t>
            </a:r>
          </a:p>
        </p:txBody>
      </p:sp>
      <p:pic>
        <p:nvPicPr>
          <p:cNvPr id="6" name="Picture 8" descr="BW Honeywell BWC4-Y-N Clip4 4-Gas Detector (O2, LEL, H2S, CO), Yellow-">
            <a:extLst>
              <a:ext uri="{FF2B5EF4-FFF2-40B4-BE49-F238E27FC236}">
                <a16:creationId xmlns:a16="http://schemas.microsoft.com/office/drawing/2014/main" id="{7D163CEC-F1B2-4B0C-B75B-F99035FFF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295" y="3637420"/>
            <a:ext cx="1455640" cy="260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38854"/>
      </p:ext>
    </p:extLst>
  </p:cSld>
  <p:clrMapOvr>
    <a:masterClrMapping/>
  </p:clrMapOvr>
  <p:transition spd="med">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4">
            <a:extLst>
              <a:ext uri="{FF2B5EF4-FFF2-40B4-BE49-F238E27FC236}">
                <a16:creationId xmlns:a16="http://schemas.microsoft.com/office/drawing/2014/main" id="{C517BDA5-5DF6-4C82-9418-E28C0C0AE260}"/>
              </a:ext>
            </a:extLst>
          </p:cNvPr>
          <p:cNvSpPr>
            <a:spLocks noChangeShapeType="1"/>
          </p:cNvSpPr>
          <p:nvPr/>
        </p:nvSpPr>
        <p:spPr bwMode="auto">
          <a:xfrm flipV="1">
            <a:off x="0" y="1971002"/>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F578C46E-7352-4CD2-A48E-37B1DDAD5810}"/>
              </a:ext>
            </a:extLst>
          </p:cNvPr>
          <p:cNvSpPr>
            <a:spLocks noGrp="1"/>
          </p:cNvSpPr>
          <p:nvPr>
            <p:ph type="title"/>
          </p:nvPr>
        </p:nvSpPr>
        <p:spPr>
          <a:xfrm>
            <a:off x="5987109" y="840130"/>
            <a:ext cx="2936629" cy="1020245"/>
          </a:xfrm>
        </p:spPr>
        <p:txBody>
          <a:bodyPr/>
          <a:lstStyle/>
          <a:p>
            <a:pPr algn="l"/>
            <a:r>
              <a:rPr lang="en-US" sz="1800" dirty="0" err="1">
                <a:solidFill>
                  <a:srgbClr val="0099CC"/>
                </a:solidFill>
              </a:rPr>
              <a:t>GfG</a:t>
            </a:r>
            <a:r>
              <a:rPr lang="en-US" sz="1800" dirty="0">
                <a:solidFill>
                  <a:srgbClr val="0099CC"/>
                </a:solidFill>
              </a:rPr>
              <a:t> has better IR LEL sensor with better software </a:t>
            </a:r>
          </a:p>
        </p:txBody>
      </p:sp>
      <p:pic>
        <p:nvPicPr>
          <p:cNvPr id="3" name="Picture 2">
            <a:extLst>
              <a:ext uri="{FF2B5EF4-FFF2-40B4-BE49-F238E27FC236}">
                <a16:creationId xmlns:a16="http://schemas.microsoft.com/office/drawing/2014/main" id="{1B402B04-4B27-43FB-92BE-9C44376B45E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404" t="3822" r="7839" b="8875"/>
          <a:stretch/>
        </p:blipFill>
        <p:spPr bwMode="auto">
          <a:xfrm>
            <a:off x="595156" y="339588"/>
            <a:ext cx="5171692" cy="3653477"/>
          </a:xfrm>
          <a:prstGeom prst="rect">
            <a:avLst/>
          </a:prstGeom>
          <a:solidFill>
            <a:schemeClr val="bg1"/>
          </a:solidFill>
          <a:ln w="15875">
            <a:solidFill>
              <a:schemeClr val="tx1"/>
            </a:solidFill>
            <a:miter lim="800000"/>
            <a:headEnd/>
            <a:tailEnd/>
          </a:ln>
          <a:effectLst>
            <a:outerShdw blurRad="50800" dist="50800" dir="2700000" algn="ctr" rotWithShape="0">
              <a:schemeClr val="tx1">
                <a:lumMod val="50000"/>
                <a:lumOff val="50000"/>
              </a:schemeClr>
            </a:outerShdw>
          </a:effectLst>
        </p:spPr>
      </p:pic>
      <p:pic>
        <p:nvPicPr>
          <p:cNvPr id="4" name="Picture 2">
            <a:extLst>
              <a:ext uri="{FF2B5EF4-FFF2-40B4-BE49-F238E27FC236}">
                <a16:creationId xmlns:a16="http://schemas.microsoft.com/office/drawing/2014/main" id="{C2CBCBA1-5051-480E-9906-92DAC52DA28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72" t="26629" r="33972" b="10666"/>
          <a:stretch/>
        </p:blipFill>
        <p:spPr bwMode="auto">
          <a:xfrm>
            <a:off x="5278189" y="2415055"/>
            <a:ext cx="3547347" cy="3092692"/>
          </a:xfrm>
          <a:prstGeom prst="rect">
            <a:avLst/>
          </a:prstGeom>
          <a:solidFill>
            <a:schemeClr val="bg1"/>
          </a:solidFill>
          <a:ln>
            <a:solidFill>
              <a:schemeClr val="tx1"/>
            </a:solidFill>
          </a:ln>
          <a:effectLst>
            <a:outerShdw blurRad="50800" dist="38100" dir="2700000" algn="tl" rotWithShape="0">
              <a:schemeClr val="tx1">
                <a:lumMod val="50000"/>
                <a:lumOff val="50000"/>
              </a:schemeClr>
            </a:outerShdw>
          </a:effectLst>
        </p:spPr>
      </p:pic>
      <p:sp>
        <p:nvSpPr>
          <p:cNvPr id="6" name="Text Placeholder 5">
            <a:extLst>
              <a:ext uri="{FF2B5EF4-FFF2-40B4-BE49-F238E27FC236}">
                <a16:creationId xmlns:a16="http://schemas.microsoft.com/office/drawing/2014/main" id="{0FD720D3-BD55-4C69-8AFD-C90A2FDBA1D3}"/>
              </a:ext>
            </a:extLst>
          </p:cNvPr>
          <p:cNvSpPr>
            <a:spLocks noGrp="1"/>
          </p:cNvSpPr>
          <p:nvPr>
            <p:ph type="body" idx="4294967295"/>
          </p:nvPr>
        </p:nvSpPr>
        <p:spPr>
          <a:xfrm>
            <a:off x="928796" y="4221026"/>
            <a:ext cx="4161669" cy="1566140"/>
          </a:xfrm>
        </p:spPr>
        <p:txBody>
          <a:bodyPr/>
          <a:lstStyle/>
          <a:p>
            <a:pPr>
              <a:spcBef>
                <a:spcPts val="0"/>
              </a:spcBef>
              <a:spcAft>
                <a:spcPts val="1200"/>
              </a:spcAft>
            </a:pPr>
            <a:r>
              <a:rPr lang="en-US" sz="1400" b="0" dirty="0"/>
              <a:t>Long path length sensor allows excellent response to VOC and unsaturated HC gases</a:t>
            </a:r>
          </a:p>
          <a:p>
            <a:pPr>
              <a:spcBef>
                <a:spcPts val="0"/>
              </a:spcBef>
              <a:spcAft>
                <a:spcPts val="1200"/>
              </a:spcAft>
            </a:pPr>
            <a:r>
              <a:rPr lang="en-US" sz="1400" b="0" dirty="0" err="1"/>
              <a:t>GfG</a:t>
            </a:r>
            <a:r>
              <a:rPr lang="en-US" sz="1400" b="0" dirty="0"/>
              <a:t> software uses lookup table with linearized curves for gases in the on-board IR LEL library</a:t>
            </a:r>
          </a:p>
          <a:p>
            <a:pPr>
              <a:spcBef>
                <a:spcPts val="0"/>
              </a:spcBef>
              <a:spcAft>
                <a:spcPts val="1200"/>
              </a:spcAft>
            </a:pPr>
            <a:r>
              <a:rPr lang="en-US" sz="1400" b="0" dirty="0"/>
              <a:t>Allows users to seamlessly switch from one gas to another</a:t>
            </a:r>
          </a:p>
        </p:txBody>
      </p:sp>
    </p:spTree>
    <p:extLst>
      <p:ext uri="{BB962C8B-B14F-4D97-AF65-F5344CB8AC3E}">
        <p14:creationId xmlns:p14="http://schemas.microsoft.com/office/powerpoint/2010/main" val="1460052075"/>
      </p:ext>
    </p:extLst>
  </p:cSld>
  <p:clrMapOvr>
    <a:masterClrMapping/>
  </p:clrMapOvr>
  <p:transition spd="med">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3671900" y="0"/>
            <a:ext cx="5014900" cy="868363"/>
          </a:xfrm>
        </p:spPr>
        <p:txBody>
          <a:bodyPr/>
          <a:lstStyle/>
          <a:p>
            <a:r>
              <a:rPr lang="en-US" dirty="0">
                <a:solidFill>
                  <a:srgbClr val="0099CC"/>
                </a:solidFill>
              </a:rPr>
              <a:t>Why use photoionization detector equipped instruments?</a:t>
            </a:r>
          </a:p>
        </p:txBody>
      </p:sp>
      <p:sp>
        <p:nvSpPr>
          <p:cNvPr id="3" name="Text Placeholder 2"/>
          <p:cNvSpPr>
            <a:spLocks noGrp="1"/>
          </p:cNvSpPr>
          <p:nvPr>
            <p:ph type="body" idx="4294967295"/>
          </p:nvPr>
        </p:nvSpPr>
        <p:spPr>
          <a:xfrm>
            <a:off x="547926" y="1075774"/>
            <a:ext cx="4182335" cy="4419600"/>
          </a:xfrm>
        </p:spPr>
        <p:txBody>
          <a:bodyPr/>
          <a:lstStyle/>
          <a:p>
            <a:pPr>
              <a:spcBef>
                <a:spcPts val="0"/>
              </a:spcBef>
              <a:spcAft>
                <a:spcPts val="1800"/>
              </a:spcAft>
              <a:defRPr/>
            </a:pPr>
            <a:r>
              <a:rPr lang="en-US" b="0" u="none" strike="noStrike" dirty="0">
                <a:solidFill>
                  <a:schemeClr val="tx1"/>
                </a:solidFill>
              </a:rPr>
              <a:t>For most VOCs, </a:t>
            </a:r>
            <a:r>
              <a:rPr lang="en-US" b="0" dirty="0"/>
              <a:t>you exceed the toxic exposure limit </a:t>
            </a:r>
            <a:r>
              <a:rPr lang="en-US" b="0" u="sng" dirty="0"/>
              <a:t>long</a:t>
            </a:r>
            <a:r>
              <a:rPr lang="en-US" b="0" dirty="0"/>
              <a:t> </a:t>
            </a:r>
            <a:r>
              <a:rPr lang="en-US" b="0" u="none" strike="noStrike" dirty="0">
                <a:solidFill>
                  <a:schemeClr val="tx1"/>
                </a:solidFill>
              </a:rPr>
              <a:t>before you reach  10% LEL</a:t>
            </a:r>
          </a:p>
          <a:p>
            <a:pPr marL="342900" marR="0" indent="-342900" algn="l" defTabSz="914400" rtl="0" eaLnBrk="0" fontAlgn="base" latinLnBrk="0" hangingPunct="0">
              <a:lnSpc>
                <a:spcPct val="100000"/>
              </a:lnSpc>
              <a:spcBef>
                <a:spcPts val="0"/>
              </a:spcBef>
              <a:spcAft>
                <a:spcPts val="1800"/>
              </a:spcAft>
              <a:buClrTx/>
              <a:buSzTx/>
              <a:buFont typeface="Arial" pitchFamily="34" charset="0"/>
              <a:buChar char="•"/>
              <a:tabLst/>
              <a:defRPr/>
            </a:pPr>
            <a:r>
              <a:rPr lang="en-US" b="0" u="none" strike="noStrike" dirty="0">
                <a:solidFill>
                  <a:schemeClr val="tx1"/>
                </a:solidFill>
              </a:rPr>
              <a:t>PID equipped instruments are generally the best choice for measurement of VOCs at exposure limit concentrations</a:t>
            </a:r>
          </a:p>
          <a:p>
            <a:pPr>
              <a:spcBef>
                <a:spcPts val="0"/>
              </a:spcBef>
              <a:spcAft>
                <a:spcPts val="1800"/>
              </a:spcAft>
            </a:pPr>
            <a:r>
              <a:rPr lang="en-US" b="0" dirty="0"/>
              <a:t>Whatever type of instrument is used to measure these hazards, it is essential that the equipment is used properly, and the results are correctly interpreted</a:t>
            </a:r>
          </a:p>
          <a:p>
            <a:pPr>
              <a:spcBef>
                <a:spcPts val="0"/>
              </a:spcBef>
              <a:spcAft>
                <a:spcPts val="1800"/>
              </a:spcAft>
            </a:pPr>
            <a:r>
              <a:rPr lang="en-US" b="0" dirty="0"/>
              <a:t>The type of PID sensor you use matters!</a:t>
            </a:r>
          </a:p>
          <a:p>
            <a:pPr marL="342900" marR="0" indent="-342900" algn="l" defTabSz="914400" rtl="0" eaLnBrk="0" fontAlgn="base" latinLnBrk="0" hangingPunct="0">
              <a:lnSpc>
                <a:spcPct val="100000"/>
              </a:lnSpc>
              <a:spcBef>
                <a:spcPts val="0"/>
              </a:spcBef>
              <a:spcAft>
                <a:spcPts val="1800"/>
              </a:spcAft>
              <a:buClrTx/>
              <a:buSzTx/>
              <a:buFont typeface="Arial" pitchFamily="34" charset="0"/>
              <a:buChar char="•"/>
              <a:tabLst/>
              <a:defRPr/>
            </a:pPr>
            <a:endParaRPr lang="en-US" b="0" u="none" strike="noStrike" dirty="0">
              <a:solidFill>
                <a:schemeClr val="tx1"/>
              </a:solidFill>
            </a:endParaRPr>
          </a:p>
          <a:p>
            <a:pPr>
              <a:spcBef>
                <a:spcPts val="0"/>
              </a:spcBef>
              <a:spcAft>
                <a:spcPts val="1800"/>
              </a:spcAft>
            </a:pPr>
            <a:endParaRPr lang="en-US" b="0" dirty="0"/>
          </a:p>
        </p:txBody>
      </p:sp>
      <p:pic>
        <p:nvPicPr>
          <p:cNvPr id="8" name="Picture 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9350" y="868363"/>
            <a:ext cx="2333059" cy="40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device&#10;&#10;Description automatically generated">
            <a:extLst>
              <a:ext uri="{FF2B5EF4-FFF2-40B4-BE49-F238E27FC236}">
                <a16:creationId xmlns:a16="http://schemas.microsoft.com/office/drawing/2014/main" id="{70A36113-5483-48F0-97E1-DA6A16167B9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6251" r="40480" b="22118"/>
          <a:stretch/>
        </p:blipFill>
        <p:spPr>
          <a:xfrm>
            <a:off x="4998119" y="1706563"/>
            <a:ext cx="1817337" cy="4048484"/>
          </a:xfrm>
          <a:prstGeom prst="rect">
            <a:avLst/>
          </a:prstGeom>
        </p:spPr>
      </p:pic>
    </p:spTree>
    <p:extLst>
      <p:ext uri="{BB962C8B-B14F-4D97-AF65-F5344CB8AC3E}">
        <p14:creationId xmlns:p14="http://schemas.microsoft.com/office/powerpoint/2010/main" val="2833129131"/>
      </p:ext>
    </p:extLst>
  </p:cSld>
  <p:clrMapOvr>
    <a:masterClrMapping/>
  </p:clrMapOvr>
  <p:transition spd="med">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3806915" y="185930"/>
            <a:ext cx="4630648" cy="812800"/>
          </a:xfrm>
        </p:spPr>
        <p:txBody>
          <a:bodyPr/>
          <a:lstStyle/>
          <a:p>
            <a:r>
              <a:rPr lang="en-US" sz="2000" dirty="0">
                <a:solidFill>
                  <a:srgbClr val="0099CC"/>
                </a:solidFill>
              </a:rPr>
              <a:t>Planar "3D" 2-electrode PID design</a:t>
            </a:r>
          </a:p>
        </p:txBody>
      </p:sp>
      <p:sp>
        <p:nvSpPr>
          <p:cNvPr id="306186" name="Rectangle 20"/>
          <p:cNvSpPr>
            <a:spLocks noGrp="1" noChangeArrowheads="1"/>
          </p:cNvSpPr>
          <p:nvPr>
            <p:ph idx="1"/>
          </p:nvPr>
        </p:nvSpPr>
        <p:spPr>
          <a:xfrm>
            <a:off x="3494089" y="998730"/>
            <a:ext cx="5035550" cy="4508500"/>
          </a:xfrm>
        </p:spPr>
        <p:txBody>
          <a:bodyPr/>
          <a:lstStyle/>
          <a:p>
            <a:pPr>
              <a:lnSpc>
                <a:spcPct val="100000"/>
              </a:lnSpc>
              <a:spcBef>
                <a:spcPct val="0"/>
              </a:spcBef>
              <a:spcAft>
                <a:spcPts val="1200"/>
              </a:spcAft>
            </a:pPr>
            <a:r>
              <a:rPr lang="en-US" sz="1600" b="0" dirty="0"/>
              <a:t>PID design:</a:t>
            </a:r>
          </a:p>
          <a:p>
            <a:pPr lvl="1">
              <a:lnSpc>
                <a:spcPct val="100000"/>
              </a:lnSpc>
              <a:spcBef>
                <a:spcPct val="0"/>
              </a:spcBef>
              <a:spcAft>
                <a:spcPts val="1200"/>
              </a:spcAft>
            </a:pPr>
            <a:r>
              <a:rPr lang="en-US" sz="1600" b="0" dirty="0"/>
              <a:t>Gap between window and electrodes increases "quenching" effect of water vapor on signal</a:t>
            </a:r>
          </a:p>
          <a:p>
            <a:pPr lvl="1">
              <a:lnSpc>
                <a:spcPct val="100000"/>
              </a:lnSpc>
              <a:spcBef>
                <a:spcPct val="0"/>
              </a:spcBef>
              <a:spcAft>
                <a:spcPts val="1200"/>
              </a:spcAft>
            </a:pPr>
            <a:r>
              <a:rPr lang="en-US" sz="1600" b="0" dirty="0"/>
              <a:t>Potential for drawing particulate contaminants into sensor</a:t>
            </a:r>
          </a:p>
          <a:p>
            <a:pPr lvl="1">
              <a:lnSpc>
                <a:spcPct val="100000"/>
              </a:lnSpc>
              <a:spcBef>
                <a:spcPct val="0"/>
              </a:spcBef>
              <a:spcAft>
                <a:spcPts val="1200"/>
              </a:spcAft>
            </a:pPr>
            <a:r>
              <a:rPr lang="en-US" sz="1600" b="0" dirty="0"/>
              <a:t>More ionic fragments left behind to be adsorbed onto electrodes and window</a:t>
            </a:r>
          </a:p>
          <a:p>
            <a:pPr>
              <a:lnSpc>
                <a:spcPct val="100000"/>
              </a:lnSpc>
              <a:spcBef>
                <a:spcPct val="0"/>
              </a:spcBef>
              <a:spcAft>
                <a:spcPts val="1200"/>
              </a:spcAft>
            </a:pPr>
            <a:r>
              <a:rPr lang="en-US" sz="1600" b="0" dirty="0"/>
              <a:t>Results:  </a:t>
            </a:r>
          </a:p>
          <a:p>
            <a:pPr lvl="1">
              <a:lnSpc>
                <a:spcPct val="100000"/>
              </a:lnSpc>
              <a:spcBef>
                <a:spcPct val="0"/>
              </a:spcBef>
              <a:spcAft>
                <a:spcPts val="1200"/>
              </a:spcAft>
            </a:pPr>
            <a:r>
              <a:rPr lang="en-US" sz="1600" b="0" dirty="0"/>
              <a:t>Increased sensitivity to water vapor and humidity</a:t>
            </a:r>
          </a:p>
          <a:p>
            <a:pPr lvl="1">
              <a:lnSpc>
                <a:spcPct val="100000"/>
              </a:lnSpc>
              <a:spcBef>
                <a:spcPct val="0"/>
              </a:spcBef>
              <a:spcAft>
                <a:spcPts val="1200"/>
              </a:spcAft>
            </a:pPr>
            <a:r>
              <a:rPr lang="en-US" sz="1600" b="0" dirty="0"/>
              <a:t>Dangerously inaccurate (low) readings</a:t>
            </a:r>
          </a:p>
          <a:p>
            <a:pPr lvl="1">
              <a:lnSpc>
                <a:spcPct val="100000"/>
              </a:lnSpc>
              <a:spcBef>
                <a:spcPct val="0"/>
              </a:spcBef>
              <a:spcAft>
                <a:spcPts val="1200"/>
              </a:spcAft>
            </a:pPr>
            <a:r>
              <a:rPr lang="en-US" sz="1600" b="0" dirty="0"/>
              <a:t>Must clean lamp more frequently</a:t>
            </a:r>
          </a:p>
        </p:txBody>
      </p:sp>
      <p:sp>
        <p:nvSpPr>
          <p:cNvPr id="306179" name="Oval 3"/>
          <p:cNvSpPr>
            <a:spLocks noChangeArrowheads="1"/>
          </p:cNvSpPr>
          <p:nvPr/>
        </p:nvSpPr>
        <p:spPr bwMode="auto">
          <a:xfrm>
            <a:off x="1374775" y="1089025"/>
            <a:ext cx="1304925" cy="1530350"/>
          </a:xfrm>
          <a:prstGeom prst="ellipse">
            <a:avLst/>
          </a:prstGeom>
          <a:gradFill rotWithShape="1">
            <a:gsLst>
              <a:gs pos="0">
                <a:srgbClr val="9900CC"/>
              </a:gs>
              <a:gs pos="100000">
                <a:srgbClr val="FFFFFF"/>
              </a:gs>
            </a:gsLst>
            <a:path path="shape">
              <a:fillToRect l="50000" t="50000" r="50000" b="50000"/>
            </a:path>
          </a:gra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306180" name="Picture 4" descr="lamp outlin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27734">
            <a:off x="785019" y="2753519"/>
            <a:ext cx="230028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1" name="Line 5"/>
          <p:cNvSpPr>
            <a:spLocks noChangeShapeType="1"/>
          </p:cNvSpPr>
          <p:nvPr/>
        </p:nvSpPr>
        <p:spPr bwMode="auto">
          <a:xfrm>
            <a:off x="725488" y="2168525"/>
            <a:ext cx="2430462" cy="0"/>
          </a:xfrm>
          <a:prstGeom prst="line">
            <a:avLst/>
          </a:prstGeom>
          <a:noFill/>
          <a:ln w="38100">
            <a:solidFill>
              <a:srgbClr val="0075CC"/>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82" name="Line 6"/>
          <p:cNvSpPr>
            <a:spLocks noChangeShapeType="1"/>
          </p:cNvSpPr>
          <p:nvPr/>
        </p:nvSpPr>
        <p:spPr bwMode="auto">
          <a:xfrm flipV="1">
            <a:off x="1058863" y="1403350"/>
            <a:ext cx="1620837" cy="1260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83" name="Line 7"/>
          <p:cNvSpPr>
            <a:spLocks noChangeShapeType="1"/>
          </p:cNvSpPr>
          <p:nvPr/>
        </p:nvSpPr>
        <p:spPr bwMode="auto">
          <a:xfrm flipV="1">
            <a:off x="1328738" y="1447800"/>
            <a:ext cx="1620837" cy="1260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nvGrpSpPr>
          <p:cNvPr id="306184" name="Group 8"/>
          <p:cNvGrpSpPr>
            <a:grpSpLocks/>
          </p:cNvGrpSpPr>
          <p:nvPr/>
        </p:nvGrpSpPr>
        <p:grpSpPr bwMode="auto">
          <a:xfrm>
            <a:off x="701675" y="4689475"/>
            <a:ext cx="2430463" cy="1484313"/>
            <a:chOff x="3264" y="1678"/>
            <a:chExt cx="1531" cy="935"/>
          </a:xfrm>
        </p:grpSpPr>
        <p:grpSp>
          <p:nvGrpSpPr>
            <p:cNvPr id="306187" name="Group 9"/>
            <p:cNvGrpSpPr>
              <a:grpSpLocks/>
            </p:cNvGrpSpPr>
            <p:nvPr/>
          </p:nvGrpSpPr>
          <p:grpSpPr bwMode="auto">
            <a:xfrm>
              <a:off x="3872" y="1678"/>
              <a:ext cx="482" cy="935"/>
              <a:chOff x="3872" y="1678"/>
              <a:chExt cx="482" cy="935"/>
            </a:xfrm>
          </p:grpSpPr>
          <p:grpSp>
            <p:nvGrpSpPr>
              <p:cNvPr id="306191" name="Group 10"/>
              <p:cNvGrpSpPr>
                <a:grpSpLocks/>
              </p:cNvGrpSpPr>
              <p:nvPr/>
            </p:nvGrpSpPr>
            <p:grpSpPr bwMode="auto">
              <a:xfrm>
                <a:off x="3872" y="1678"/>
                <a:ext cx="482" cy="935"/>
                <a:chOff x="3107" y="2614"/>
                <a:chExt cx="453" cy="935"/>
              </a:xfrm>
            </p:grpSpPr>
            <p:sp>
              <p:nvSpPr>
                <p:cNvPr id="306195" name="Oval 11"/>
                <p:cNvSpPr>
                  <a:spLocks noChangeArrowheads="1"/>
                </p:cNvSpPr>
                <p:nvPr/>
              </p:nvSpPr>
              <p:spPr bwMode="auto">
                <a:xfrm>
                  <a:off x="3164" y="2642"/>
                  <a:ext cx="340" cy="907"/>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96" name="Rectangle 12"/>
                <p:cNvSpPr>
                  <a:spLocks noChangeArrowheads="1"/>
                </p:cNvSpPr>
                <p:nvPr/>
              </p:nvSpPr>
              <p:spPr bwMode="auto">
                <a:xfrm>
                  <a:off x="3107" y="2614"/>
                  <a:ext cx="453" cy="595"/>
                </a:xfrm>
                <a:prstGeom prst="rect">
                  <a:avLst/>
                </a:prstGeom>
                <a:solidFill>
                  <a:srgbClr val="FFFF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sp>
            <p:nvSpPr>
              <p:cNvPr id="306192" name="Line 13"/>
              <p:cNvSpPr>
                <a:spLocks noChangeShapeType="1"/>
              </p:cNvSpPr>
              <p:nvPr/>
            </p:nvSpPr>
            <p:spPr bwMode="auto">
              <a:xfrm flipV="1">
                <a:off x="3937" y="1943"/>
                <a:ext cx="1" cy="32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93" name="Line 14"/>
              <p:cNvSpPr>
                <a:spLocks noChangeShapeType="1"/>
              </p:cNvSpPr>
              <p:nvPr/>
            </p:nvSpPr>
            <p:spPr bwMode="auto">
              <a:xfrm flipV="1">
                <a:off x="4289" y="1942"/>
                <a:ext cx="1" cy="32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94" name="Rectangle 15"/>
              <p:cNvSpPr>
                <a:spLocks noChangeArrowheads="1"/>
              </p:cNvSpPr>
              <p:nvPr/>
            </p:nvSpPr>
            <p:spPr bwMode="auto">
              <a:xfrm flipV="1">
                <a:off x="3881" y="1886"/>
                <a:ext cx="454" cy="57"/>
              </a:xfrm>
              <a:prstGeom prst="rect">
                <a:avLst/>
              </a:prstGeom>
              <a:solidFill>
                <a:srgbClr val="969696"/>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sp>
          <p:nvSpPr>
            <p:cNvPr id="306188" name="Oval 16"/>
            <p:cNvSpPr>
              <a:spLocks noChangeArrowheads="1"/>
            </p:cNvSpPr>
            <p:nvPr/>
          </p:nvSpPr>
          <p:spPr bwMode="auto">
            <a:xfrm>
              <a:off x="4014" y="1716"/>
              <a:ext cx="57" cy="57"/>
            </a:xfrm>
            <a:prstGeom prst="ellipse">
              <a:avLst/>
            </a:prstGeom>
            <a:solidFill>
              <a:schemeClr val="tx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89" name="Oval 17"/>
            <p:cNvSpPr>
              <a:spLocks noChangeArrowheads="1"/>
            </p:cNvSpPr>
            <p:nvPr/>
          </p:nvSpPr>
          <p:spPr bwMode="auto">
            <a:xfrm>
              <a:off x="4163" y="1715"/>
              <a:ext cx="57" cy="57"/>
            </a:xfrm>
            <a:prstGeom prst="ellipse">
              <a:avLst/>
            </a:prstGeom>
            <a:solidFill>
              <a:schemeClr val="tx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6190" name="Line 18"/>
            <p:cNvSpPr>
              <a:spLocks noChangeShapeType="1"/>
            </p:cNvSpPr>
            <p:nvPr/>
          </p:nvSpPr>
          <p:spPr bwMode="auto">
            <a:xfrm>
              <a:off x="3264" y="1810"/>
              <a:ext cx="1531" cy="0"/>
            </a:xfrm>
            <a:prstGeom prst="line">
              <a:avLst/>
            </a:prstGeom>
            <a:noFill/>
            <a:ln w="38100">
              <a:solidFill>
                <a:srgbClr val="0075CC"/>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sp>
        <p:nvSpPr>
          <p:cNvPr id="306185" name="Line 19"/>
          <p:cNvSpPr>
            <a:spLocks noChangeShapeType="1"/>
          </p:cNvSpPr>
          <p:nvPr/>
        </p:nvSpPr>
        <p:spPr bwMode="auto">
          <a:xfrm flipV="1">
            <a:off x="0" y="947738"/>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1"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9910879"/>
      </p:ext>
    </p:extLst>
  </p:cSld>
  <p:clrMapOvr>
    <a:masterClrMapping/>
  </p:clrMapOvr>
  <p:transition spd="med">
    <p:split orient="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481990" y="143635"/>
            <a:ext cx="3955573" cy="812800"/>
          </a:xfrm>
        </p:spPr>
        <p:txBody>
          <a:bodyPr/>
          <a:lstStyle/>
          <a:p>
            <a:r>
              <a:rPr lang="en-US" sz="2000" dirty="0">
                <a:solidFill>
                  <a:srgbClr val="0099CC"/>
                </a:solidFill>
              </a:rPr>
              <a:t>3-electrode PID Design</a:t>
            </a:r>
          </a:p>
        </p:txBody>
      </p:sp>
      <p:sp>
        <p:nvSpPr>
          <p:cNvPr id="307207" name="Rectangle 18"/>
          <p:cNvSpPr>
            <a:spLocks noGrp="1" noChangeArrowheads="1"/>
          </p:cNvSpPr>
          <p:nvPr>
            <p:ph idx="1"/>
          </p:nvPr>
        </p:nvSpPr>
        <p:spPr>
          <a:xfrm>
            <a:off x="2996825" y="998730"/>
            <a:ext cx="5899150" cy="4508500"/>
          </a:xfrm>
        </p:spPr>
        <p:txBody>
          <a:bodyPr/>
          <a:lstStyle/>
          <a:p>
            <a:pPr>
              <a:lnSpc>
                <a:spcPct val="100000"/>
              </a:lnSpc>
              <a:spcBef>
                <a:spcPct val="0"/>
              </a:spcBef>
              <a:spcAft>
                <a:spcPts val="1200"/>
              </a:spcAft>
            </a:pPr>
            <a:r>
              <a:rPr lang="en-US" sz="1600" b="0" dirty="0"/>
              <a:t>PID design:</a:t>
            </a:r>
          </a:p>
          <a:p>
            <a:pPr lvl="1">
              <a:lnSpc>
                <a:spcPct val="100000"/>
              </a:lnSpc>
              <a:spcBef>
                <a:spcPct val="0"/>
              </a:spcBef>
              <a:spcAft>
                <a:spcPts val="1200"/>
              </a:spcAft>
            </a:pPr>
            <a:r>
              <a:rPr lang="en-US" sz="1600" b="0" dirty="0"/>
              <a:t>Diffusion design includes "fence electrode" to provide mechanical short circuit between sensing and counter electrodes</a:t>
            </a:r>
          </a:p>
          <a:p>
            <a:pPr lvl="1">
              <a:lnSpc>
                <a:spcPct val="100000"/>
              </a:lnSpc>
              <a:spcBef>
                <a:spcPct val="0"/>
              </a:spcBef>
              <a:spcAft>
                <a:spcPts val="1200"/>
              </a:spcAft>
            </a:pPr>
            <a:r>
              <a:rPr lang="en-US" sz="1600" b="0" dirty="0"/>
              <a:t>Electrodes housed in replaceable "stack"</a:t>
            </a:r>
          </a:p>
          <a:p>
            <a:pPr lvl="1">
              <a:lnSpc>
                <a:spcPct val="100000"/>
              </a:lnSpc>
              <a:spcBef>
                <a:spcPct val="0"/>
              </a:spcBef>
              <a:spcAft>
                <a:spcPts val="1200"/>
              </a:spcAft>
            </a:pPr>
            <a:r>
              <a:rPr lang="en-US" sz="1600" b="0" dirty="0"/>
              <a:t>Diffusion of molecules into and out of glow zone means less ionic fragments or particulates left behind</a:t>
            </a:r>
          </a:p>
          <a:p>
            <a:pPr>
              <a:lnSpc>
                <a:spcPct val="100000"/>
              </a:lnSpc>
              <a:spcBef>
                <a:spcPct val="0"/>
              </a:spcBef>
              <a:spcAft>
                <a:spcPts val="1200"/>
              </a:spcAft>
            </a:pPr>
            <a:r>
              <a:rPr lang="en-US" sz="1600" b="0" dirty="0"/>
              <a:t>Results:  </a:t>
            </a:r>
          </a:p>
          <a:p>
            <a:pPr lvl="1">
              <a:lnSpc>
                <a:spcPct val="100000"/>
              </a:lnSpc>
              <a:spcBef>
                <a:spcPct val="0"/>
              </a:spcBef>
              <a:spcAft>
                <a:spcPts val="1200"/>
              </a:spcAft>
            </a:pPr>
            <a:r>
              <a:rPr lang="en-US" sz="1600" b="0" dirty="0"/>
              <a:t>Reduced "moisture leakage" response due to humidity</a:t>
            </a:r>
          </a:p>
          <a:p>
            <a:pPr lvl="1">
              <a:lnSpc>
                <a:spcPct val="100000"/>
              </a:lnSpc>
              <a:spcBef>
                <a:spcPct val="0"/>
              </a:spcBef>
              <a:spcAft>
                <a:spcPts val="1200"/>
              </a:spcAft>
            </a:pPr>
            <a:r>
              <a:rPr lang="en-US" sz="1600" b="0" dirty="0"/>
              <a:t>More accurate readings</a:t>
            </a:r>
          </a:p>
          <a:p>
            <a:pPr lvl="1">
              <a:lnSpc>
                <a:spcPct val="100000"/>
              </a:lnSpc>
              <a:spcBef>
                <a:spcPct val="0"/>
              </a:spcBef>
              <a:spcAft>
                <a:spcPts val="1200"/>
              </a:spcAft>
            </a:pPr>
            <a:r>
              <a:rPr lang="en-US" sz="1600" b="0" dirty="0"/>
              <a:t>Clean lamp less frequently</a:t>
            </a:r>
          </a:p>
        </p:txBody>
      </p:sp>
      <p:sp>
        <p:nvSpPr>
          <p:cNvPr id="307203" name="Oval 3"/>
          <p:cNvSpPr>
            <a:spLocks noChangeArrowheads="1"/>
          </p:cNvSpPr>
          <p:nvPr/>
        </p:nvSpPr>
        <p:spPr bwMode="auto">
          <a:xfrm>
            <a:off x="1374775" y="965937"/>
            <a:ext cx="1304925" cy="1530350"/>
          </a:xfrm>
          <a:prstGeom prst="ellipse">
            <a:avLst/>
          </a:prstGeom>
          <a:gradFill rotWithShape="1">
            <a:gsLst>
              <a:gs pos="0">
                <a:srgbClr val="9900CC"/>
              </a:gs>
              <a:gs pos="100000">
                <a:srgbClr val="FFFFFF"/>
              </a:gs>
            </a:gsLst>
            <a:path path="shape">
              <a:fillToRect l="50000" t="50000" r="50000" b="50000"/>
            </a:path>
          </a:gra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pic>
        <p:nvPicPr>
          <p:cNvPr id="307204" name="Picture 4" descr="lamp outlin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27734">
            <a:off x="785019" y="2873318"/>
            <a:ext cx="230028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05" name="Group 8"/>
          <p:cNvGrpSpPr>
            <a:grpSpLocks/>
          </p:cNvGrpSpPr>
          <p:nvPr/>
        </p:nvGrpSpPr>
        <p:grpSpPr bwMode="auto">
          <a:xfrm>
            <a:off x="1666875" y="4753223"/>
            <a:ext cx="765175" cy="1476376"/>
            <a:chOff x="3872" y="1678"/>
            <a:chExt cx="482" cy="930"/>
          </a:xfrm>
        </p:grpSpPr>
        <p:grpSp>
          <p:nvGrpSpPr>
            <p:cNvPr id="307216" name="Group 9"/>
            <p:cNvGrpSpPr>
              <a:grpSpLocks/>
            </p:cNvGrpSpPr>
            <p:nvPr/>
          </p:nvGrpSpPr>
          <p:grpSpPr bwMode="auto">
            <a:xfrm>
              <a:off x="3872" y="1678"/>
              <a:ext cx="482" cy="930"/>
              <a:chOff x="3107" y="2614"/>
              <a:chExt cx="453" cy="930"/>
            </a:xfrm>
          </p:grpSpPr>
          <p:sp>
            <p:nvSpPr>
              <p:cNvPr id="307220" name="Oval 10"/>
              <p:cNvSpPr>
                <a:spLocks noChangeArrowheads="1"/>
              </p:cNvSpPr>
              <p:nvPr/>
            </p:nvSpPr>
            <p:spPr bwMode="auto">
              <a:xfrm>
                <a:off x="3164" y="2637"/>
                <a:ext cx="340" cy="907"/>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21" name="Rectangle 11"/>
              <p:cNvSpPr>
                <a:spLocks noChangeArrowheads="1"/>
              </p:cNvSpPr>
              <p:nvPr/>
            </p:nvSpPr>
            <p:spPr bwMode="auto">
              <a:xfrm>
                <a:off x="3107" y="2614"/>
                <a:ext cx="453" cy="562"/>
              </a:xfrm>
              <a:prstGeom prst="rect">
                <a:avLst/>
              </a:prstGeom>
              <a:solidFill>
                <a:srgbClr val="FFFFFF"/>
              </a:solidFill>
              <a:ln w="127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sp>
          <p:nvSpPr>
            <p:cNvPr id="307217" name="Line 12"/>
            <p:cNvSpPr>
              <a:spLocks noChangeShapeType="1"/>
            </p:cNvSpPr>
            <p:nvPr/>
          </p:nvSpPr>
          <p:spPr bwMode="auto">
            <a:xfrm flipV="1">
              <a:off x="3937" y="1943"/>
              <a:ext cx="1" cy="32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8" name="Line 13"/>
            <p:cNvSpPr>
              <a:spLocks noChangeShapeType="1"/>
            </p:cNvSpPr>
            <p:nvPr/>
          </p:nvSpPr>
          <p:spPr bwMode="auto">
            <a:xfrm flipV="1">
              <a:off x="4289" y="1942"/>
              <a:ext cx="1" cy="32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9" name="Rectangle 14"/>
            <p:cNvSpPr>
              <a:spLocks noChangeArrowheads="1"/>
            </p:cNvSpPr>
            <p:nvPr/>
          </p:nvSpPr>
          <p:spPr bwMode="auto">
            <a:xfrm flipV="1">
              <a:off x="3881" y="1886"/>
              <a:ext cx="454" cy="57"/>
            </a:xfrm>
            <a:prstGeom prst="rect">
              <a:avLst/>
            </a:prstGeom>
            <a:solidFill>
              <a:srgbClr val="969696"/>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grpSp>
      <p:sp>
        <p:nvSpPr>
          <p:cNvPr id="307206" name="Line 17"/>
          <p:cNvSpPr>
            <a:spLocks noChangeShapeType="1"/>
          </p:cNvSpPr>
          <p:nvPr/>
        </p:nvSpPr>
        <p:spPr bwMode="auto">
          <a:xfrm flipV="1">
            <a:off x="0" y="947738"/>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08" name="Oval 22"/>
          <p:cNvSpPr>
            <a:spLocks noChangeArrowheads="1"/>
          </p:cNvSpPr>
          <p:nvPr/>
        </p:nvSpPr>
        <p:spPr bwMode="auto">
          <a:xfrm>
            <a:off x="1447800" y="2181962"/>
            <a:ext cx="1077913" cy="566738"/>
          </a:xfrm>
          <a:prstGeom prst="ellipse">
            <a:avLst/>
          </a:prstGeom>
          <a:noFill/>
          <a:ln w="571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09" name="Oval 23"/>
          <p:cNvSpPr>
            <a:spLocks noChangeArrowheads="1"/>
          </p:cNvSpPr>
          <p:nvPr/>
        </p:nvSpPr>
        <p:spPr bwMode="auto">
          <a:xfrm>
            <a:off x="1452563" y="1910500"/>
            <a:ext cx="1077912" cy="566737"/>
          </a:xfrm>
          <a:prstGeom prst="ellipse">
            <a:avLst/>
          </a:prstGeom>
          <a:noFill/>
          <a:ln w="571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0" name="Oval 24"/>
          <p:cNvSpPr>
            <a:spLocks noChangeArrowheads="1"/>
          </p:cNvSpPr>
          <p:nvPr/>
        </p:nvSpPr>
        <p:spPr bwMode="auto">
          <a:xfrm>
            <a:off x="1457325" y="2047025"/>
            <a:ext cx="1077913" cy="566737"/>
          </a:xfrm>
          <a:prstGeom prst="ellipse">
            <a:avLst/>
          </a:prstGeom>
          <a:noFill/>
          <a:ln w="571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1" name="Line 5"/>
          <p:cNvSpPr>
            <a:spLocks noChangeShapeType="1"/>
          </p:cNvSpPr>
          <p:nvPr/>
        </p:nvSpPr>
        <p:spPr bwMode="auto">
          <a:xfrm flipV="1">
            <a:off x="1936750" y="1145325"/>
            <a:ext cx="0" cy="1171575"/>
          </a:xfrm>
          <a:prstGeom prst="line">
            <a:avLst/>
          </a:prstGeom>
          <a:noFill/>
          <a:ln w="38100">
            <a:solidFill>
              <a:srgbClr val="0075CC"/>
            </a:solidFill>
            <a:round/>
            <a:headEnd type="none" w="med" len="med"/>
            <a:tailEnd type="arrow"/>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2" name="Line 19"/>
          <p:cNvSpPr>
            <a:spLocks noChangeShapeType="1"/>
          </p:cNvSpPr>
          <p:nvPr/>
        </p:nvSpPr>
        <p:spPr bwMode="auto">
          <a:xfrm flipV="1">
            <a:off x="2116138" y="1206872"/>
            <a:ext cx="0" cy="1171575"/>
          </a:xfrm>
          <a:prstGeom prst="line">
            <a:avLst/>
          </a:prstGeom>
          <a:noFill/>
          <a:ln w="38100">
            <a:solidFill>
              <a:srgbClr val="0075CC"/>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3" name="Line 25"/>
          <p:cNvSpPr>
            <a:spLocks noChangeShapeType="1"/>
          </p:cNvSpPr>
          <p:nvPr/>
        </p:nvSpPr>
        <p:spPr bwMode="auto">
          <a:xfrm>
            <a:off x="1684338" y="5013572"/>
            <a:ext cx="69691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4" name="Line 26"/>
          <p:cNvSpPr>
            <a:spLocks noChangeShapeType="1"/>
          </p:cNvSpPr>
          <p:nvPr/>
        </p:nvSpPr>
        <p:spPr bwMode="auto">
          <a:xfrm>
            <a:off x="1677988" y="4921497"/>
            <a:ext cx="69691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307215" name="Line 27"/>
          <p:cNvSpPr>
            <a:spLocks noChangeShapeType="1"/>
          </p:cNvSpPr>
          <p:nvPr/>
        </p:nvSpPr>
        <p:spPr bwMode="auto">
          <a:xfrm>
            <a:off x="1685925" y="4829422"/>
            <a:ext cx="696913"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charset="0"/>
              <a:ea typeface="+mn-ea"/>
              <a:cs typeface="+mn-cs"/>
            </a:endParaRPr>
          </a:p>
        </p:txBody>
      </p:sp>
      <p:sp>
        <p:nvSpPr>
          <p:cNvPr id="22" name="Line 4"/>
          <p:cNvSpPr>
            <a:spLocks noChangeShapeType="1"/>
          </p:cNvSpPr>
          <p:nvPr/>
        </p:nvSpPr>
        <p:spPr bwMode="auto">
          <a:xfrm flipV="1">
            <a:off x="0" y="838200"/>
            <a:ext cx="9144000" cy="0"/>
          </a:xfrm>
          <a:prstGeom prst="line">
            <a:avLst/>
          </a:prstGeom>
          <a:noFill/>
          <a:ln w="38100">
            <a:solidFill>
              <a:srgbClr val="C1DA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7765645"/>
      </p:ext>
    </p:extLst>
  </p:cSld>
  <p:clrMapOvr>
    <a:masterClrMapping/>
  </p:clrMapOvr>
  <p:transition spd="med">
    <p:split orient="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22F111-B51F-465E-9A7C-FB455A903F31}"/>
              </a:ext>
            </a:extLst>
          </p:cNvPr>
          <p:cNvSpPr/>
          <p:nvPr/>
        </p:nvSpPr>
        <p:spPr bwMode="auto">
          <a:xfrm>
            <a:off x="-1" y="956843"/>
            <a:ext cx="9143999" cy="590115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a:ln>
                <a:noFill/>
              </a:ln>
              <a:solidFill>
                <a:srgbClr val="0099CC"/>
              </a:solidFill>
              <a:effectLst/>
              <a:latin typeface="Tahoma" pitchFamily="34" charset="0"/>
            </a:endParaRPr>
          </a:p>
        </p:txBody>
      </p:sp>
      <p:sp>
        <p:nvSpPr>
          <p:cNvPr id="5122" name="Rectangle 3"/>
          <p:cNvSpPr>
            <a:spLocks noChangeArrowheads="1"/>
          </p:cNvSpPr>
          <p:nvPr/>
        </p:nvSpPr>
        <p:spPr bwMode="auto">
          <a:xfrm>
            <a:off x="345041" y="1125745"/>
            <a:ext cx="4464351"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361950" marR="0" lvl="0" indent="-3619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en-GB" altLang="de-DE" sz="1800" b="1" i="1" u="none" strike="noStrike" kern="1200" cap="none" spc="0" normalizeH="0" baseline="0" noProof="0" dirty="0">
                <a:ln>
                  <a:noFill/>
                </a:ln>
                <a:solidFill>
                  <a:srgbClr val="0099CC"/>
                </a:solidFill>
                <a:effectLst/>
                <a:uLnTx/>
                <a:uFillTx/>
                <a:latin typeface="+mj-lt"/>
                <a:ea typeface="+mn-ea"/>
                <a:cs typeface="Arial" charset="0"/>
              </a:rPr>
              <a:t>G888 and G999</a:t>
            </a: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en-GB" altLang="de-DE" sz="1600" b="0" i="1" u="none" strike="noStrike" kern="1200" cap="none" spc="0" normalizeH="0" baseline="0" noProof="0" dirty="0">
                <a:ln>
                  <a:noFill/>
                </a:ln>
                <a:effectLst/>
                <a:uLnTx/>
                <a:uFillTx/>
                <a:latin typeface="+mj-lt"/>
                <a:ea typeface="+mn-ea"/>
                <a:cs typeface="Arial" charset="0"/>
              </a:rPr>
              <a:t>More compact</a:t>
            </a: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rPr>
              <a:t>Charging contacts easier to clean</a:t>
            </a: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rPr>
              <a:t>Both sets of contacts used for charging (in G450 / G460 only one set used for charging)</a:t>
            </a: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rPr>
              <a:t>Man-down alarm standard</a:t>
            </a:r>
            <a:endParaRPr kumimoji="0" lang="en-GB" altLang="de-DE" sz="1600" b="0" i="1" u="none" strike="noStrike" kern="1200" cap="none" spc="0" normalizeH="0" baseline="0" noProof="0" dirty="0">
              <a:ln>
                <a:noFill/>
              </a:ln>
              <a:effectLst/>
              <a:uLnTx/>
              <a:uFillTx/>
              <a:latin typeface="+mj-lt"/>
              <a:ea typeface="+mn-ea"/>
              <a:cs typeface="Arial" charset="0"/>
            </a:endParaRP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rPr>
              <a:t>Flashlight LED standard</a:t>
            </a:r>
            <a:br>
              <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rPr>
            </a:br>
            <a:endPar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endParaRPr>
          </a:p>
          <a:p>
            <a:pPr marL="361950" marR="0" lvl="0" indent="-3619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en-GB" altLang="de-DE" sz="1800" b="1" i="1" u="none" strike="noStrike" kern="1200" cap="none" spc="0" normalizeH="0" baseline="0" noProof="0" dirty="0">
                <a:ln>
                  <a:noFill/>
                </a:ln>
                <a:solidFill>
                  <a:srgbClr val="0099CC"/>
                </a:solidFill>
                <a:effectLst/>
                <a:uLnTx/>
                <a:uFillTx/>
                <a:latin typeface="+mj-lt"/>
                <a:ea typeface="+mn-ea"/>
                <a:cs typeface="Arial" charset="0"/>
              </a:rPr>
              <a:t>G999</a:t>
            </a:r>
          </a:p>
          <a:p>
            <a:pPr marL="641350" lvl="0" indent="-285750" algn="l" eaLnBrk="1" hangingPunct="1">
              <a:spcBef>
                <a:spcPts val="0"/>
              </a:spcBef>
              <a:spcAft>
                <a:spcPts val="600"/>
              </a:spcAft>
              <a:buClr>
                <a:srgbClr val="0099CC"/>
              </a:buClr>
              <a:buFont typeface="Arial" panose="020B0604020202020204" pitchFamily="34" charset="0"/>
              <a:buChar char="•"/>
              <a:defRPr/>
            </a:pPr>
            <a:r>
              <a:rPr lang="en-GB" altLang="de-DE" sz="1600" b="0" i="1" dirty="0">
                <a:latin typeface="+mj-lt"/>
                <a:cs typeface="Arial" charset="0"/>
              </a:rPr>
              <a:t>4 cell NiMH battery pack with </a:t>
            </a:r>
            <a:r>
              <a:rPr lang="en-GB" altLang="de-DE" sz="1600" b="0" i="1" u="sng" dirty="0">
                <a:latin typeface="+mj-lt"/>
                <a:cs typeface="Arial" charset="0"/>
              </a:rPr>
              <a:t>double</a:t>
            </a:r>
            <a:r>
              <a:rPr lang="en-GB" altLang="de-DE" sz="1600" b="0" i="1" dirty="0">
                <a:latin typeface="+mj-lt"/>
                <a:cs typeface="Arial" charset="0"/>
              </a:rPr>
              <a:t>    the power</a:t>
            </a:r>
          </a:p>
          <a:p>
            <a:pPr marL="641350" lvl="0" indent="-285750" algn="l" eaLnBrk="1" hangingPunct="1">
              <a:spcBef>
                <a:spcPts val="0"/>
              </a:spcBef>
              <a:spcAft>
                <a:spcPts val="600"/>
              </a:spcAft>
              <a:buClr>
                <a:srgbClr val="0099CC"/>
              </a:buClr>
              <a:buFont typeface="Arial" panose="020B0604020202020204" pitchFamily="34" charset="0"/>
              <a:buChar char="•"/>
              <a:defRPr/>
            </a:pPr>
            <a:r>
              <a:rPr lang="en-GB" altLang="de-DE" sz="1600" b="0" i="1" dirty="0">
                <a:latin typeface="+mj-lt"/>
                <a:cs typeface="Arial" charset="0"/>
              </a:rPr>
              <a:t>Optional </a:t>
            </a:r>
            <a:r>
              <a:rPr kumimoji="0" lang="en-GB" altLang="de-DE" sz="1600" b="0" i="1" u="none" strike="noStrike" kern="1200" cap="none" spc="0" normalizeH="0" baseline="0" noProof="0" dirty="0">
                <a:ln>
                  <a:noFill/>
                </a:ln>
                <a:effectLst/>
                <a:uLnTx/>
                <a:uFillTx/>
                <a:latin typeface="+mj-lt"/>
                <a:ea typeface="+mn-ea"/>
                <a:cs typeface="Arial" charset="0"/>
              </a:rPr>
              <a:t>internal pump</a:t>
            </a: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r>
              <a:rPr kumimoji="0" lang="de-DE" altLang="de-DE" sz="1600" b="0" i="1" u="none" strike="noStrike" kern="1200" cap="none" spc="0" normalizeH="0" baseline="0" noProof="0" dirty="0">
                <a:ln>
                  <a:noFill/>
                </a:ln>
                <a:effectLst/>
                <a:uLnTx/>
                <a:uFillTx/>
                <a:latin typeface="+mj-lt"/>
                <a:ea typeface="+mn-ea"/>
                <a:cs typeface="Arial" charset="0"/>
              </a:rPr>
              <a:t>Shutter type on / off switch</a:t>
            </a:r>
          </a:p>
          <a:p>
            <a:pPr marL="1384300" lvl="1" algn="l" eaLnBrk="1" hangingPunct="1">
              <a:spcBef>
                <a:spcPts val="0"/>
              </a:spcBef>
              <a:spcAft>
                <a:spcPts val="600"/>
              </a:spcAft>
              <a:buClr>
                <a:srgbClr val="0099CC"/>
              </a:buClr>
              <a:buFont typeface="Arial" panose="020B0604020202020204" pitchFamily="34" charset="0"/>
              <a:buChar char="•"/>
              <a:defRPr/>
            </a:pPr>
            <a:r>
              <a:rPr kumimoji="0" lang="de-DE" altLang="de-DE" sz="1600" b="0" i="1" u="none" strike="noStrike" kern="1200" cap="none" spc="0" normalizeH="0" baseline="0" noProof="0" dirty="0">
                <a:ln>
                  <a:noFill/>
                </a:ln>
                <a:effectLst/>
                <a:uLnTx/>
                <a:uFillTx/>
                <a:latin typeface="+mj-lt"/>
                <a:ea typeface="+mn-ea"/>
                <a:cs typeface="Arial" charset="0"/>
              </a:rPr>
              <a:t>Pump does not draw power when off</a:t>
            </a:r>
          </a:p>
          <a:p>
            <a:pPr marL="1384300" lvl="1" algn="l" eaLnBrk="1" hangingPunct="1">
              <a:spcBef>
                <a:spcPts val="0"/>
              </a:spcBef>
              <a:spcAft>
                <a:spcPts val="600"/>
              </a:spcAft>
              <a:buClr>
                <a:srgbClr val="0099CC"/>
              </a:buClr>
              <a:buFont typeface="Arial" panose="020B0604020202020204" pitchFamily="34" charset="0"/>
              <a:buChar char="•"/>
              <a:defRPr/>
            </a:pPr>
            <a:r>
              <a:rPr lang="de-DE" altLang="de-DE" sz="1600" b="0" i="1" dirty="0">
                <a:latin typeface="+mj-lt"/>
                <a:cs typeface="Arial" charset="0"/>
                <a:sym typeface="Wingdings" pitchFamily="2" charset="2"/>
              </a:rPr>
              <a:t>G999 operates in diffusion when pump off</a:t>
            </a:r>
            <a:endParaRPr kumimoji="0" lang="de-DE" altLang="de-DE" sz="1600" b="0" i="1" u="none" strike="noStrike" kern="1200" cap="none" spc="0" normalizeH="0" baseline="0" noProof="0" dirty="0">
              <a:ln>
                <a:noFill/>
              </a:ln>
              <a:effectLst/>
              <a:uLnTx/>
              <a:uFillTx/>
              <a:latin typeface="+mj-lt"/>
              <a:ea typeface="+mn-ea"/>
              <a:cs typeface="Arial" charset="0"/>
              <a:sym typeface="Wingdings" pitchFamily="2" charset="2"/>
            </a:endParaRPr>
          </a:p>
          <a:p>
            <a:pPr marL="641350" marR="0" lvl="0" indent="-285750" algn="l" defTabSz="914400" rtl="0" eaLnBrk="1" fontAlgn="base" latinLnBrk="0" hangingPunct="1">
              <a:lnSpc>
                <a:spcPct val="100000"/>
              </a:lnSpc>
              <a:spcBef>
                <a:spcPts val="0"/>
              </a:spcBef>
              <a:spcAft>
                <a:spcPts val="600"/>
              </a:spcAft>
              <a:buClr>
                <a:srgbClr val="0099CC"/>
              </a:buClr>
              <a:buSzTx/>
              <a:buFont typeface="Arial" panose="020B0604020202020204" pitchFamily="34" charset="0"/>
              <a:buChar char="•"/>
              <a:tabLst>
                <a:tab pos="292100" algn="l"/>
              </a:tabLst>
              <a:defRPr/>
            </a:pPr>
            <a:endParaRPr kumimoji="0" lang="en-GB" altLang="de-DE" sz="1600" b="0" i="0" u="none" strike="noStrike" kern="1200" cap="none" spc="0" normalizeH="0" baseline="0" noProof="0" dirty="0">
              <a:ln>
                <a:noFill/>
              </a:ln>
              <a:effectLst/>
              <a:uLnTx/>
              <a:uFillTx/>
              <a:latin typeface="+mj-lt"/>
              <a:ea typeface="+mn-ea"/>
              <a:cs typeface="Arial" charset="0"/>
            </a:endParaRPr>
          </a:p>
          <a:p>
            <a:pPr marL="0" marR="0" lvl="0" indent="0" algn="l" defTabSz="914400" rtl="0" eaLnBrk="1" fontAlgn="base" latinLnBrk="0" hangingPunct="1">
              <a:lnSpc>
                <a:spcPct val="100000"/>
              </a:lnSpc>
              <a:spcBef>
                <a:spcPts val="0"/>
              </a:spcBef>
              <a:spcAft>
                <a:spcPts val="600"/>
              </a:spcAft>
              <a:buClr>
                <a:srgbClr val="0099CC"/>
              </a:buClr>
              <a:buSzTx/>
              <a:buFontTx/>
              <a:buChar char="•"/>
              <a:tabLst>
                <a:tab pos="292100" algn="l"/>
              </a:tabLst>
              <a:defRPr/>
            </a:pPr>
            <a:endParaRPr kumimoji="0" lang="de-DE" altLang="de-DE" sz="1600" b="0" i="0" u="none" strike="noStrike" kern="1200" cap="none" spc="0" normalizeH="0" baseline="0" noProof="0" dirty="0">
              <a:ln>
                <a:noFill/>
              </a:ln>
              <a:solidFill>
                <a:srgbClr val="808080"/>
              </a:solidFill>
              <a:effectLst/>
              <a:uLnTx/>
              <a:uFillTx/>
              <a:latin typeface="+mj-lt"/>
              <a:ea typeface="+mn-ea"/>
              <a:cs typeface="Arial" charset="0"/>
            </a:endParaRPr>
          </a:p>
        </p:txBody>
      </p:sp>
      <p:sp>
        <p:nvSpPr>
          <p:cNvPr id="5" name="Text Box 7"/>
          <p:cNvSpPr txBox="1">
            <a:spLocks noChangeArrowheads="1"/>
          </p:cNvSpPr>
          <p:nvPr/>
        </p:nvSpPr>
        <p:spPr bwMode="auto">
          <a:xfrm>
            <a:off x="6242670" y="2826454"/>
            <a:ext cx="2314575" cy="507831"/>
          </a:xfrm>
          <a:prstGeom prst="rect">
            <a:avLst/>
          </a:prstGeom>
          <a:noFill/>
          <a:ln w="9525">
            <a:noFill/>
            <a:miter lim="800000"/>
            <a:headEnd/>
            <a:tailEnd/>
          </a:ln>
        </p:spPr>
        <p:txBody>
          <a:bodyPr lIns="0" tIns="0" bIns="0">
            <a:spAutoFit/>
          </a:bodyPr>
          <a:lstStyle/>
          <a:p>
            <a:pPr marL="0" marR="0" lvl="0" indent="0" algn="l" defTabSz="914400" rtl="0" eaLnBrk="1" fontAlgn="base" latinLnBrk="0" hangingPunct="1">
              <a:lnSpc>
                <a:spcPct val="100000"/>
              </a:lnSpc>
              <a:spcBef>
                <a:spcPct val="50000"/>
              </a:spcBef>
              <a:spcAft>
                <a:spcPct val="0"/>
              </a:spcAft>
              <a:buClr>
                <a:srgbClr val="0099CC"/>
              </a:buClr>
              <a:buSzTx/>
              <a:buFont typeface="Wingdings" panose="05000000000000000000" pitchFamily="2" charset="2"/>
              <a:buNone/>
              <a:tabLst/>
              <a:defRPr/>
            </a:pPr>
            <a:br>
              <a:rPr kumimoji="0" lang="en-GB" sz="500" b="0" i="1" u="none" strike="noStrike" kern="1200" cap="none" spc="0" normalizeH="0" baseline="0" noProof="0" dirty="0">
                <a:ln>
                  <a:noFill/>
                </a:ln>
                <a:solidFill>
                  <a:srgbClr val="000000"/>
                </a:solidFill>
                <a:uLnTx/>
                <a:uFillTx/>
                <a:latin typeface="Verdana" pitchFamily="34" charset="0"/>
                <a:ea typeface="+mn-ea"/>
                <a:cs typeface="Arial" charset="0"/>
              </a:rPr>
            </a:br>
            <a:r>
              <a:rPr kumimoji="0" lang="en-GB" sz="1400" b="0" i="1" u="none" strike="noStrike" kern="0" cap="none" spc="0" normalizeH="0" baseline="0" noProof="0" dirty="0">
                <a:ln>
                  <a:noFill/>
                </a:ln>
                <a:solidFill>
                  <a:srgbClr val="3399CC"/>
                </a:solidFill>
                <a:uLnTx/>
                <a:uFillTx/>
                <a:latin typeface="Verdana" pitchFamily="34" charset="0"/>
                <a:ea typeface="+mn-ea"/>
              </a:rPr>
              <a:t>G888      G450      G999</a:t>
            </a:r>
            <a:br>
              <a:rPr kumimoji="0" lang="en-GB" sz="1400" b="0" i="1" u="none" strike="noStrike" kern="0" cap="none" spc="0" normalizeH="0" baseline="0" noProof="0" dirty="0">
                <a:ln>
                  <a:noFill/>
                </a:ln>
                <a:solidFill>
                  <a:srgbClr val="3399CC"/>
                </a:solidFill>
                <a:uLnTx/>
                <a:uFillTx/>
                <a:latin typeface="Verdana" pitchFamily="34" charset="0"/>
                <a:ea typeface="+mn-ea"/>
              </a:rPr>
            </a:br>
            <a:r>
              <a:rPr kumimoji="0" lang="en-GB" sz="1400" b="0" i="1" u="none" strike="noStrike" kern="0" cap="none" spc="0" normalizeH="0" baseline="0" noProof="0" dirty="0">
                <a:ln>
                  <a:noFill/>
                </a:ln>
                <a:solidFill>
                  <a:srgbClr val="3399CC"/>
                </a:solidFill>
                <a:uLnTx/>
                <a:uFillTx/>
                <a:latin typeface="Verdana" pitchFamily="34" charset="0"/>
                <a:ea typeface="+mn-ea"/>
              </a:rPr>
              <a:t>              G460    </a:t>
            </a:r>
            <a:endParaRPr kumimoji="0" lang="en-GB" sz="1400" b="0" i="1" u="none" strike="noStrike" kern="0" cap="none" spc="0" normalizeH="0" baseline="0" noProof="0" dirty="0">
              <a:ln>
                <a:noFill/>
              </a:ln>
              <a:solidFill>
                <a:srgbClr val="FF0000"/>
              </a:solidFill>
              <a:uLnTx/>
              <a:uFillTx/>
              <a:latin typeface="Verdana" pitchFamily="34" charset="0"/>
              <a:ea typeface="+mn-ea"/>
            </a:endParaRPr>
          </a:p>
        </p:txBody>
      </p:sp>
      <p:pic>
        <p:nvPicPr>
          <p:cNvPr id="13316" name="Picture 5" descr="C:\Users\Frank.Boettger\Pictures\G888-G9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024" y="976602"/>
            <a:ext cx="23050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7344FAE-A28A-401B-B59B-535A2F97824C}"/>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itle 1">
            <a:extLst>
              <a:ext uri="{FF2B5EF4-FFF2-40B4-BE49-F238E27FC236}">
                <a16:creationId xmlns:a16="http://schemas.microsoft.com/office/drawing/2014/main" id="{6482AF3A-599C-40F2-B07F-CB08379CF5CB}"/>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Advantages compared to G450, G460 and MP-2 pump</a:t>
            </a:r>
            <a:endParaRPr lang="en-US" sz="2000" i="1" kern="0" dirty="0">
              <a:solidFill>
                <a:srgbClr val="3399CC"/>
              </a:solidFill>
              <a:latin typeface="+mj-lt"/>
            </a:endParaRPr>
          </a:p>
        </p:txBody>
      </p:sp>
      <p:pic>
        <p:nvPicPr>
          <p:cNvPr id="8" name="Picture 7" descr="A picture containing cellphone&#10;&#10;Description automatically generated">
            <a:extLst>
              <a:ext uri="{FF2B5EF4-FFF2-40B4-BE49-F238E27FC236}">
                <a16:creationId xmlns:a16="http://schemas.microsoft.com/office/drawing/2014/main" id="{318046C6-2732-4FE0-84AA-8287EAE207F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804"/>
          <a:stretch/>
        </p:blipFill>
        <p:spPr>
          <a:xfrm>
            <a:off x="4679649" y="3066055"/>
            <a:ext cx="4464351" cy="3791945"/>
          </a:xfrm>
          <a:prstGeom prst="rect">
            <a:avLst/>
          </a:prstGeom>
        </p:spPr>
      </p:pic>
    </p:spTree>
    <p:extLst>
      <p:ext uri="{BB962C8B-B14F-4D97-AF65-F5344CB8AC3E}">
        <p14:creationId xmlns:p14="http://schemas.microsoft.com/office/powerpoint/2010/main" val="14095597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0" y="812390"/>
            <a:ext cx="9144000" cy="0"/>
          </a:xfrm>
          <a:prstGeom prst="line">
            <a:avLst/>
          </a:prstGeom>
          <a:noFill/>
          <a:ln w="31750" cap="flat" cmpd="sng" algn="ctr">
            <a:solidFill>
              <a:srgbClr val="8ED2FF"/>
            </a:solidFill>
            <a:prstDash val="solid"/>
          </a:ln>
          <a:effectLst/>
        </p:spPr>
      </p:cxnSp>
      <p:sp>
        <p:nvSpPr>
          <p:cNvPr id="13" name="Rectangle 12"/>
          <p:cNvSpPr/>
          <p:nvPr/>
        </p:nvSpPr>
        <p:spPr bwMode="auto">
          <a:xfrm>
            <a:off x="0" y="1871133"/>
            <a:ext cx="9144000" cy="4986867"/>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7172" name="Rectangle 54"/>
          <p:cNvSpPr>
            <a:spLocks noGrp="1" noChangeArrowheads="1"/>
          </p:cNvSpPr>
          <p:nvPr>
            <p:ph type="body" idx="1"/>
          </p:nvPr>
        </p:nvSpPr>
        <p:spPr>
          <a:xfrm>
            <a:off x="-124090" y="1006260"/>
            <a:ext cx="4706226" cy="3431886"/>
          </a:xfrm>
        </p:spPr>
        <p:txBody>
          <a:bodyPr/>
          <a:lstStyle/>
          <a:p>
            <a:pPr marL="400050" lvl="1" indent="0">
              <a:spcBef>
                <a:spcPts val="0"/>
              </a:spcBef>
              <a:spcAft>
                <a:spcPts val="900"/>
              </a:spcAft>
              <a:buNone/>
            </a:pPr>
            <a:r>
              <a:rPr lang="en-US" sz="1600" b="0" dirty="0"/>
              <a:t>Sales Team – 20 local salesmen across USA</a:t>
            </a:r>
          </a:p>
          <a:p>
            <a:pPr marL="1085850" lvl="2">
              <a:spcBef>
                <a:spcPts val="0"/>
              </a:spcBef>
              <a:spcAft>
                <a:spcPts val="900"/>
              </a:spcAft>
              <a:buFont typeface="Arial" panose="020B0604020202020204" pitchFamily="34" charset="0"/>
              <a:buChar char="•"/>
            </a:pPr>
            <a:r>
              <a:rPr lang="en-US" sz="1400" b="0" dirty="0"/>
              <a:t>Central Zone – Mark Ahrens</a:t>
            </a:r>
          </a:p>
          <a:p>
            <a:pPr marL="1085850" lvl="2">
              <a:spcBef>
                <a:spcPts val="0"/>
              </a:spcBef>
              <a:spcAft>
                <a:spcPts val="900"/>
              </a:spcAft>
            </a:pPr>
            <a:r>
              <a:rPr lang="en-US" sz="1400" b="0" dirty="0"/>
              <a:t>Western Zone – Michael Calvo</a:t>
            </a:r>
          </a:p>
          <a:p>
            <a:pPr marL="1085850" lvl="2">
              <a:spcBef>
                <a:spcPts val="0"/>
              </a:spcBef>
              <a:spcAft>
                <a:spcPts val="900"/>
              </a:spcAft>
            </a:pPr>
            <a:r>
              <a:rPr lang="en-US" sz="1400" b="0" dirty="0"/>
              <a:t>Southeast – Bill Rankin</a:t>
            </a:r>
          </a:p>
          <a:p>
            <a:pPr marL="1085850" lvl="2">
              <a:spcBef>
                <a:spcPts val="0"/>
              </a:spcBef>
              <a:spcAft>
                <a:spcPts val="900"/>
              </a:spcAft>
            </a:pPr>
            <a:r>
              <a:rPr lang="en-US" sz="1400" b="0" dirty="0"/>
              <a:t>Fixed Systems – Jeff Allsworth</a:t>
            </a:r>
          </a:p>
          <a:p>
            <a:pPr marL="400050" lvl="1" indent="0">
              <a:spcBef>
                <a:spcPts val="0"/>
              </a:spcBef>
              <a:spcAft>
                <a:spcPts val="900"/>
              </a:spcAft>
              <a:buNone/>
            </a:pPr>
            <a:r>
              <a:rPr lang="en-US" sz="1600" b="0" dirty="0"/>
              <a:t>Sales Rep Groups:</a:t>
            </a:r>
          </a:p>
          <a:p>
            <a:pPr lvl="2">
              <a:spcBef>
                <a:spcPts val="0"/>
              </a:spcBef>
              <a:spcAft>
                <a:spcPts val="900"/>
              </a:spcAft>
            </a:pPr>
            <a:r>
              <a:rPr lang="en-US" sz="1400" b="0" dirty="0"/>
              <a:t>Northeastern USA (Sullivan Sales)</a:t>
            </a:r>
          </a:p>
          <a:p>
            <a:pPr lvl="2">
              <a:spcBef>
                <a:spcPts val="0"/>
              </a:spcBef>
              <a:spcAft>
                <a:spcPts val="900"/>
              </a:spcAft>
            </a:pPr>
            <a:r>
              <a:rPr lang="en-US" sz="1400" b="0" dirty="0"/>
              <a:t>Rocky Mountains / Midwest (Shur Sales)</a:t>
            </a:r>
          </a:p>
          <a:p>
            <a:pPr lvl="2">
              <a:spcBef>
                <a:spcPts val="0"/>
              </a:spcBef>
              <a:spcAft>
                <a:spcPts val="900"/>
              </a:spcAft>
            </a:pPr>
            <a:r>
              <a:rPr lang="en-US" sz="1400" b="0" dirty="0"/>
              <a:t>Latin America (</a:t>
            </a:r>
            <a:r>
              <a:rPr lang="en-US" sz="1400" b="0" dirty="0" err="1"/>
              <a:t>Inteccon</a:t>
            </a:r>
            <a:r>
              <a:rPr lang="en-US" sz="1400" b="0" dirty="0"/>
              <a:t>, Inc.)</a:t>
            </a:r>
          </a:p>
          <a:p>
            <a:pPr marL="0" indent="0">
              <a:spcBef>
                <a:spcPts val="0"/>
              </a:spcBef>
              <a:spcAft>
                <a:spcPts val="900"/>
              </a:spcAft>
              <a:buNone/>
            </a:pPr>
            <a:endParaRPr lang="en-US" sz="1600" b="0" dirty="0"/>
          </a:p>
        </p:txBody>
      </p:sp>
      <p:sp>
        <p:nvSpPr>
          <p:cNvPr id="2" name="Title 1"/>
          <p:cNvSpPr>
            <a:spLocks noGrp="1"/>
          </p:cNvSpPr>
          <p:nvPr>
            <p:ph type="title"/>
          </p:nvPr>
        </p:nvSpPr>
        <p:spPr>
          <a:xfrm>
            <a:off x="923193" y="82210"/>
            <a:ext cx="3130568" cy="588352"/>
          </a:xfrm>
        </p:spPr>
        <p:txBody>
          <a:bodyPr/>
          <a:lstStyle/>
          <a:p>
            <a:r>
              <a:rPr lang="en-US" sz="1800" dirty="0" err="1">
                <a:solidFill>
                  <a:srgbClr val="0099CC"/>
                </a:solidFill>
              </a:rPr>
              <a:t>GfG</a:t>
            </a:r>
            <a:r>
              <a:rPr lang="en-US" sz="1800" dirty="0">
                <a:solidFill>
                  <a:srgbClr val="0099CC"/>
                </a:solidFill>
              </a:rPr>
              <a:t> Sales Team Structure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961" r="37789"/>
          <a:stretch/>
        </p:blipFill>
        <p:spPr>
          <a:xfrm>
            <a:off x="4775672" y="338252"/>
            <a:ext cx="1598646" cy="3547739"/>
          </a:xfrm>
          <a:prstGeom prst="rect">
            <a:avLst/>
          </a:prstGeom>
          <a:ln w="12700">
            <a:solidFill>
              <a:schemeClr val="bg1"/>
            </a:solidFill>
          </a:ln>
          <a:effectLst>
            <a:outerShdw blurRad="50800" dist="50800" dir="2700000" algn="ctr" rotWithShape="0">
              <a:schemeClr val="bg1">
                <a:lumMod val="50000"/>
                <a:lumOff val="50000"/>
              </a:scheme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7048"/>
          <a:stretch/>
        </p:blipFill>
        <p:spPr>
          <a:xfrm>
            <a:off x="1063749" y="4135797"/>
            <a:ext cx="1987016" cy="2472395"/>
          </a:xfrm>
          <a:prstGeom prst="rect">
            <a:avLst/>
          </a:prstGeom>
          <a:ln w="12700">
            <a:solidFill>
              <a:schemeClr val="bg1"/>
            </a:solidFill>
          </a:ln>
          <a:effectLst>
            <a:outerShdw blurRad="50800" dist="50800" dir="2700000" algn="ctr" rotWithShape="0">
              <a:schemeClr val="bg1">
                <a:lumMod val="50000"/>
                <a:lumOff val="50000"/>
              </a:scheme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0849" t="7998" r="7048" b="5584"/>
          <a:stretch/>
        </p:blipFill>
        <p:spPr>
          <a:xfrm>
            <a:off x="5371322" y="3527702"/>
            <a:ext cx="3380653" cy="2372245"/>
          </a:xfrm>
          <a:prstGeom prst="rect">
            <a:avLst/>
          </a:prstGeom>
          <a:ln w="12700">
            <a:solidFill>
              <a:schemeClr val="bg1"/>
            </a:solidFill>
          </a:ln>
          <a:effectLst>
            <a:outerShdw blurRad="50800" dist="50800" dir="2700000" algn="ctr" rotWithShape="0">
              <a:schemeClr val="bg1">
                <a:lumMod val="50000"/>
                <a:lumOff val="50000"/>
              </a:scheme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4099" y="4321995"/>
            <a:ext cx="3150001" cy="2100001"/>
          </a:xfrm>
          <a:prstGeom prst="rect">
            <a:avLst/>
          </a:prstGeom>
          <a:ln w="12700">
            <a:solidFill>
              <a:schemeClr val="bg1"/>
            </a:solidFill>
          </a:ln>
          <a:effectLst>
            <a:outerShdw blurRad="50800" dist="50800" dir="2700000" algn="ctr" rotWithShape="0">
              <a:schemeClr val="bg1">
                <a:lumMod val="50000"/>
                <a:lumOff val="50000"/>
              </a:scheme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8085" y="179724"/>
            <a:ext cx="1987763" cy="2981961"/>
          </a:xfrm>
          <a:prstGeom prst="rect">
            <a:avLst/>
          </a:prstGeom>
          <a:ln>
            <a:solidFill>
              <a:schemeClr val="bg1"/>
            </a:solidFill>
          </a:ln>
          <a:effectLst>
            <a:outerShdw blurRad="50800" dist="50800" dir="2700000" algn="tl" rotWithShape="0">
              <a:schemeClr val="bg1">
                <a:lumMod val="50000"/>
                <a:lumOff val="50000"/>
              </a:schemeClr>
            </a:outerShdw>
          </a:effectLst>
        </p:spPr>
      </p:pic>
    </p:spTree>
    <p:extLst>
      <p:ext uri="{BB962C8B-B14F-4D97-AF65-F5344CB8AC3E}">
        <p14:creationId xmlns:p14="http://schemas.microsoft.com/office/powerpoint/2010/main" val="1081153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827088" y="1304925"/>
            <a:ext cx="4008681"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de-DE" altLang="de-DE" sz="1600" b="0" i="1" u="none" strike="noStrike" kern="1200" cap="none" spc="0" normalizeH="0" baseline="0" noProof="0" dirty="0">
              <a:ln>
                <a:noFill/>
              </a:ln>
              <a:solidFill>
                <a:srgbClr val="0099CC"/>
              </a:solidFill>
              <a:effectLst/>
              <a:uLnTx/>
              <a:uFillTx/>
              <a:latin typeface="+mj-lt"/>
              <a:ea typeface="+mn-ea"/>
            </a:endParaRP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600" i="1" u="none" strike="noStrike" kern="1200" cap="none" spc="0" normalizeH="0" baseline="0" noProof="0" dirty="0" err="1">
                <a:ln>
                  <a:noFill/>
                </a:ln>
                <a:solidFill>
                  <a:srgbClr val="0099CC"/>
                </a:solidFill>
                <a:effectLst/>
                <a:uLnTx/>
                <a:uFillTx/>
                <a:latin typeface="+mj-lt"/>
                <a:ea typeface="+mn-ea"/>
                <a:cs typeface="Arial" charset="0"/>
              </a:rPr>
              <a:t>Datalogger</a:t>
            </a:r>
            <a:endParaRPr kumimoji="0" lang="en-GB" altLang="de-DE" sz="1600" i="1" u="none" strike="noStrike" kern="1200" cap="none" spc="0" normalizeH="0" baseline="0" noProof="0" dirty="0">
              <a:ln>
                <a:noFill/>
              </a:ln>
              <a:solidFill>
                <a:srgbClr val="0099CC"/>
              </a:solidFill>
              <a:effectLst/>
              <a:uLnTx/>
              <a:uFillTx/>
              <a:latin typeface="+mj-lt"/>
              <a:ea typeface="+mn-ea"/>
              <a:cs typeface="Arial" charset="0"/>
            </a:endParaRP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600" b="0" i="1" u="none" strike="noStrike" kern="1200" cap="none" spc="0" normalizeH="0" baseline="0" noProof="0" dirty="0">
                <a:ln>
                  <a:noFill/>
                </a:ln>
                <a:effectLst/>
                <a:uLnTx/>
                <a:uFillTx/>
                <a:latin typeface="+mj-lt"/>
                <a:ea typeface="+mn-ea"/>
                <a:cs typeface="Arial" charset="0"/>
              </a:rPr>
              <a:t>Datalogging standard</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600" b="0" i="1" u="none" strike="noStrike" kern="1200" cap="none" spc="0" normalizeH="0" baseline="0" noProof="0" dirty="0">
                <a:ln>
                  <a:noFill/>
                </a:ln>
                <a:effectLst/>
                <a:uLnTx/>
                <a:uFillTx/>
                <a:latin typeface="+mj-lt"/>
                <a:ea typeface="+mn-ea"/>
                <a:cs typeface="Arial" charset="0"/>
              </a:rPr>
              <a:t>Up to 12 measured values recorded simultaneously</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600" b="0" i="1" u="none" strike="noStrike" kern="1200" cap="none" spc="0" normalizeH="0" baseline="0" noProof="0" dirty="0">
                <a:ln>
                  <a:noFill/>
                </a:ln>
                <a:effectLst/>
                <a:uLnTx/>
                <a:uFillTx/>
                <a:latin typeface="+mj-lt"/>
                <a:ea typeface="+mn-ea"/>
                <a:cs typeface="Arial" charset="0"/>
              </a:rPr>
              <a:t>30,000 logged intervals in on-board memory</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endParaRPr kumimoji="0" lang="de-DE" altLang="de-DE" sz="1600" b="0" i="1" u="none" strike="noStrike" kern="1200" cap="none" spc="0" normalizeH="0" baseline="0" noProof="0" dirty="0">
              <a:ln>
                <a:noFill/>
              </a:ln>
              <a:solidFill>
                <a:srgbClr val="808080"/>
              </a:solidFill>
              <a:effectLst/>
              <a:uLnTx/>
              <a:uFillTx/>
              <a:latin typeface="+mj-lt"/>
              <a:ea typeface="+mn-ea"/>
              <a:cs typeface="Arial" charset="0"/>
            </a:endParaRP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600" i="1" u="none" strike="noStrike" kern="1200" cap="none" spc="0" normalizeH="0" baseline="0" noProof="0" dirty="0">
                <a:ln>
                  <a:noFill/>
                </a:ln>
                <a:solidFill>
                  <a:srgbClr val="0099CC"/>
                </a:solidFill>
                <a:effectLst/>
                <a:uLnTx/>
                <a:uFillTx/>
                <a:latin typeface="+mj-lt"/>
                <a:ea typeface="+mn-ea"/>
                <a:cs typeface="Arial" charset="0"/>
              </a:rPr>
              <a:t>Communication</a:t>
            </a:r>
          </a:p>
          <a:p>
            <a:pPr marL="647700" lvl="0" indent="-285750" algn="l" eaLnBrk="1" hangingPunct="1">
              <a:spcBef>
                <a:spcPct val="20000"/>
              </a:spcBef>
              <a:buClr>
                <a:srgbClr val="0099CC"/>
              </a:buClr>
              <a:buFont typeface="Arial" panose="020B0604020202020204" pitchFamily="34" charset="0"/>
              <a:buChar char="•"/>
              <a:tabLst>
                <a:tab pos="539750" algn="l"/>
              </a:tabLst>
              <a:defRPr/>
            </a:pPr>
            <a:r>
              <a:rPr lang="en-GB" altLang="de-DE" sz="1600" b="0" i="1" dirty="0">
                <a:latin typeface="+mj-lt"/>
                <a:cs typeface="Arial" charset="0"/>
              </a:rPr>
              <a:t>Optional ISM RF wireless </a:t>
            </a:r>
            <a:endParaRPr kumimoji="0" lang="en-GB" altLang="de-DE" sz="1600" b="0" i="1" u="none" strike="noStrike" kern="1200" cap="none" spc="0" normalizeH="0" baseline="0" noProof="0" dirty="0">
              <a:ln>
                <a:noFill/>
              </a:ln>
              <a:effectLst/>
              <a:uLnTx/>
              <a:uFillTx/>
              <a:latin typeface="+mj-lt"/>
              <a:ea typeface="+mn-ea"/>
              <a:cs typeface="Arial" charset="0"/>
            </a:endParaRP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600" b="0" i="1" u="none" strike="noStrike" kern="1200" cap="none" spc="0" normalizeH="0" baseline="0" noProof="0" dirty="0">
                <a:ln>
                  <a:noFill/>
                </a:ln>
                <a:effectLst/>
                <a:uLnTx/>
                <a:uFillTx/>
                <a:latin typeface="+mj-lt"/>
                <a:ea typeface="+mn-ea"/>
                <a:cs typeface="Arial" charset="0"/>
              </a:rPr>
              <a:t>Wired PC communication (through cradle) up to 3 times faster </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600" b="0" i="1" u="none" strike="noStrike" kern="1200" cap="none" spc="0" normalizeH="0" baseline="0" noProof="0" dirty="0">
                <a:ln>
                  <a:noFill/>
                </a:ln>
                <a:effectLst/>
                <a:uLnTx/>
                <a:uFillTx/>
                <a:latin typeface="+mj-lt"/>
                <a:ea typeface="+mn-ea"/>
                <a:cs typeface="Arial" charset="0"/>
              </a:rPr>
              <a:t>IrDA interface is now part of the basic equipment</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600" b="0" i="1" u="none" strike="noStrike" kern="1200" cap="none" spc="0" normalizeH="0" baseline="0" noProof="0" dirty="0">
                <a:ln>
                  <a:noFill/>
                </a:ln>
                <a:effectLst/>
                <a:uLnTx/>
                <a:uFillTx/>
                <a:latin typeface="+mj-lt"/>
                <a:ea typeface="+mn-ea"/>
                <a:cs typeface="Arial" charset="0"/>
              </a:rPr>
              <a:t>Bluetooth optional (near future)</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ea typeface="+mn-ea"/>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Tx/>
              <a:buChar char="•"/>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ea typeface="+mn-ea"/>
              <a:cs typeface="Arial" charset="0"/>
            </a:endParaRPr>
          </a:p>
        </p:txBody>
      </p:sp>
      <p:cxnSp>
        <p:nvCxnSpPr>
          <p:cNvPr id="3" name="Straight Connector 2">
            <a:extLst>
              <a:ext uri="{FF2B5EF4-FFF2-40B4-BE49-F238E27FC236}">
                <a16:creationId xmlns:a16="http://schemas.microsoft.com/office/drawing/2014/main" id="{C530A56A-8715-4DED-9D1B-6F1A38710D78}"/>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1">
            <a:extLst>
              <a:ext uri="{FF2B5EF4-FFF2-40B4-BE49-F238E27FC236}">
                <a16:creationId xmlns:a16="http://schemas.microsoft.com/office/drawing/2014/main" id="{CC1CC876-9729-4009-A143-78ABD053351A}"/>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Advantages compared to G450, G460 and MP-2 pump</a:t>
            </a:r>
            <a:endParaRPr lang="en-US" sz="2000" i="1" kern="0" dirty="0">
              <a:solidFill>
                <a:srgbClr val="3399CC"/>
              </a:solidFill>
              <a:latin typeface="+mj-lt"/>
            </a:endParaRPr>
          </a:p>
        </p:txBody>
      </p:sp>
      <p:pic>
        <p:nvPicPr>
          <p:cNvPr id="9" name="Picture 8">
            <a:extLst>
              <a:ext uri="{FF2B5EF4-FFF2-40B4-BE49-F238E27FC236}">
                <a16:creationId xmlns:a16="http://schemas.microsoft.com/office/drawing/2014/main" id="{C8F7DEDD-A9EE-412A-957C-064E2E2BF3E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2842" y="397943"/>
            <a:ext cx="3519082" cy="5082751"/>
          </a:xfrm>
          <a:prstGeom prst="rect">
            <a:avLst/>
          </a:prstGeom>
        </p:spPr>
      </p:pic>
      <p:pic>
        <p:nvPicPr>
          <p:cNvPr id="10" name="Picture 9">
            <a:extLst>
              <a:ext uri="{FF2B5EF4-FFF2-40B4-BE49-F238E27FC236}">
                <a16:creationId xmlns:a16="http://schemas.microsoft.com/office/drawing/2014/main" id="{55CB003D-0C2E-4497-8398-12E37DB461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8235" y="1377306"/>
            <a:ext cx="3265271" cy="4716161"/>
          </a:xfrm>
          <a:prstGeom prst="rect">
            <a:avLst/>
          </a:prstGeom>
        </p:spPr>
      </p:pic>
    </p:spTree>
    <p:extLst>
      <p:ext uri="{BB962C8B-B14F-4D97-AF65-F5344CB8AC3E}">
        <p14:creationId xmlns:p14="http://schemas.microsoft.com/office/powerpoint/2010/main" val="242802442"/>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642450" y="998537"/>
            <a:ext cx="6751881"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361950" marR="0" lvl="0" indent="-3619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General information</a:t>
            </a:r>
          </a:p>
          <a:p>
            <a:pPr marL="647700" lvl="0" indent="-285750" algn="l" eaLnBrk="1" hangingPunct="1">
              <a:spcBef>
                <a:spcPts val="0"/>
              </a:spcBef>
              <a:spcAft>
                <a:spcPts val="800"/>
              </a:spcAft>
              <a:buClr>
                <a:srgbClr val="0099CC"/>
              </a:buClr>
              <a:buFont typeface="Arial" panose="020B0604020202020204" pitchFamily="34" charset="0"/>
              <a:buChar char="•"/>
              <a:tabLst>
                <a:tab pos="539750" algn="l"/>
              </a:tabLst>
              <a:defRPr/>
            </a:pPr>
            <a:r>
              <a:rPr lang="en-GB" altLang="de-DE" sz="1400" b="0" i="1" dirty="0">
                <a:latin typeface="+mj-lt"/>
                <a:cs typeface="Arial" charset="0"/>
              </a:rPr>
              <a:t>Wireless </a:t>
            </a:r>
            <a:r>
              <a:rPr kumimoji="0" lang="en-GB" altLang="de-DE" sz="1400" b="0" i="1" u="none" strike="noStrike" kern="1200" cap="none" spc="0" normalizeH="0" baseline="0" noProof="0" dirty="0">
                <a:ln>
                  <a:noFill/>
                </a:ln>
                <a:effectLst/>
                <a:uLnTx/>
                <a:uFillTx/>
                <a:latin typeface="+mj-lt"/>
                <a:cs typeface="Arial" charset="0"/>
              </a:rPr>
              <a:t>RF option must be specified at time of purchase  – cannot be added later</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cs typeface="Arial" charset="0"/>
              </a:rPr>
              <a:t>Use plug-in RF dongle for laptop base station, or</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r>
              <a:rPr lang="de-DE" altLang="de-DE" sz="1400" b="0" i="1" dirty="0">
                <a:latin typeface="+mj-lt"/>
                <a:cs typeface="Arial" charset="0"/>
              </a:rPr>
              <a:t>Use TeamLink server for complete 1 – 10 unit local system (no computer required)</a:t>
            </a:r>
            <a:endParaRPr kumimoji="0" lang="de-DE" altLang="de-DE" sz="1400" b="0" i="1" u="none" strike="noStrike" kern="1200" cap="none" spc="0" normalizeH="0" baseline="0" noProof="0" dirty="0">
              <a:ln>
                <a:noFill/>
              </a:ln>
              <a:effectLst/>
              <a:uLnTx/>
              <a:uFillTx/>
              <a:latin typeface="+mj-lt"/>
              <a:cs typeface="Arial" charset="0"/>
            </a:endParaRPr>
          </a:p>
          <a:p>
            <a:pPr marL="361950" lvl="0" indent="-361950" algn="l" eaLnBrk="1" hangingPunct="1">
              <a:spcBef>
                <a:spcPts val="0"/>
              </a:spcBef>
              <a:spcAft>
                <a:spcPts val="800"/>
              </a:spcAft>
              <a:buClr>
                <a:srgbClr val="0099CC"/>
              </a:buClr>
              <a:buFont typeface="Arial" panose="020B0604020202020204" pitchFamily="34" charset="0"/>
              <a:buChar char="•"/>
              <a:tabLst>
                <a:tab pos="361950" algn="l"/>
              </a:tabLst>
              <a:defRPr/>
            </a:pPr>
            <a:r>
              <a:rPr lang="en-GB" altLang="de-DE" sz="1600" i="1" dirty="0">
                <a:solidFill>
                  <a:srgbClr val="0099CC"/>
                </a:solidFill>
                <a:latin typeface="+mj-lt"/>
                <a:cs typeface="Arial" charset="0"/>
              </a:rPr>
              <a:t>915MHz wireless module</a:t>
            </a:r>
          </a:p>
          <a:p>
            <a:pPr marL="647700" lvl="0" indent="-285750" algn="l" eaLnBrk="1" hangingPunct="1">
              <a:spcBef>
                <a:spcPts val="0"/>
              </a:spcBef>
              <a:spcAft>
                <a:spcPts val="800"/>
              </a:spcAft>
              <a:buClr>
                <a:srgbClr val="0099CC"/>
              </a:buClr>
              <a:buFont typeface="Arial" panose="020B0604020202020204" pitchFamily="34" charset="0"/>
              <a:buChar char="•"/>
              <a:tabLst>
                <a:tab pos="539750" algn="l"/>
              </a:tabLst>
              <a:defRPr/>
            </a:pPr>
            <a:r>
              <a:rPr lang="de-DE" altLang="de-DE" sz="1400" b="0" i="1" dirty="0">
                <a:latin typeface="+mj-lt"/>
                <a:cs typeface="Arial" charset="0"/>
              </a:rPr>
              <a:t>For use in the USA and Canada</a:t>
            </a:r>
          </a:p>
          <a:p>
            <a:pPr marL="647700" lvl="0" indent="-285750" algn="l" eaLnBrk="1" hangingPunct="1">
              <a:spcBef>
                <a:spcPts val="0"/>
              </a:spcBef>
              <a:spcAft>
                <a:spcPts val="800"/>
              </a:spcAft>
              <a:buClr>
                <a:srgbClr val="0099CC"/>
              </a:buClr>
              <a:buFont typeface="Arial" panose="020B0604020202020204" pitchFamily="34" charset="0"/>
              <a:buChar char="•"/>
              <a:tabLst>
                <a:tab pos="539750" algn="l"/>
              </a:tabLst>
              <a:defRPr/>
            </a:pPr>
            <a:r>
              <a:rPr lang="en-GB" altLang="de-DE" sz="1400" b="0" i="1" dirty="0">
                <a:latin typeface="+mj-lt"/>
                <a:cs typeface="Arial" charset="0"/>
              </a:rPr>
              <a:t>Without channel selection due to frequency hopping</a:t>
            </a:r>
          </a:p>
          <a:p>
            <a:pPr marL="647700" lvl="0" indent="-285750" algn="l" eaLnBrk="1" hangingPunct="1">
              <a:spcBef>
                <a:spcPts val="0"/>
              </a:spcBef>
              <a:spcAft>
                <a:spcPts val="800"/>
              </a:spcAft>
              <a:buClr>
                <a:srgbClr val="0099CC"/>
              </a:buClr>
              <a:buFont typeface="Arial" panose="020B0604020202020204" pitchFamily="34" charset="0"/>
              <a:buChar char="•"/>
              <a:tabLst>
                <a:tab pos="539750" algn="l"/>
              </a:tabLst>
              <a:defRPr/>
            </a:pPr>
            <a:r>
              <a:rPr lang="en-GB" altLang="de-DE" sz="1400" b="0" i="1" dirty="0">
                <a:latin typeface="+mj-lt"/>
                <a:cs typeface="Arial" charset="0"/>
              </a:rPr>
              <a:t>Range approx. 1000 feet (300m) line of sight (data transfer rate 38,400 baud)</a:t>
            </a:r>
          </a:p>
          <a:p>
            <a:pPr marL="361950" marR="0" lvl="0" indent="-3619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868MHz wireless module</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cs typeface="Arial" charset="0"/>
              </a:rPr>
              <a:t>For use in Europe and (some) countries in Latin America</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cs typeface="Arial" charset="0"/>
              </a:rPr>
              <a:t>Channel selection: 101…111 and 129…132 (in the 50kHz grid)</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cs typeface="Arial" charset="0"/>
              </a:rPr>
              <a:t>Range approx. 2,300 feet (700 meter) line of sight (data transfer rate 2400 baud)</a:t>
            </a:r>
          </a:p>
          <a:p>
            <a:pPr marL="64770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539750" algn="l"/>
              </a:tabLst>
              <a:defRPr/>
            </a:pPr>
            <a:endParaRPr kumimoji="0" lang="de-DE" altLang="de-DE" sz="1600" b="0" i="0" u="none" strike="noStrike" kern="1200" cap="none" spc="0" normalizeH="0" baseline="0" noProof="0" dirty="0">
              <a:ln>
                <a:noFill/>
              </a:ln>
              <a:solidFill>
                <a:srgbClr val="808080"/>
              </a:solidFill>
              <a:effectLst/>
              <a:uLnTx/>
              <a:uFillTx/>
              <a:latin typeface="+mj-lt"/>
              <a:cs typeface="Arial" charset="0"/>
            </a:endParaRPr>
          </a:p>
          <a:p>
            <a:pPr marL="28575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292100" algn="l"/>
              </a:tabLst>
              <a:defRPr/>
            </a:pPr>
            <a:endParaRPr kumimoji="0" lang="en-GB" altLang="de-DE" sz="1600" b="0" i="0" u="none" strike="noStrike" kern="1200" cap="none" spc="0" normalizeH="0" baseline="0" noProof="0" dirty="0">
              <a:ln>
                <a:noFill/>
              </a:ln>
              <a:solidFill>
                <a:srgbClr val="808080"/>
              </a:solidFill>
              <a:effectLst/>
              <a:uLnTx/>
              <a:uFillTx/>
              <a:latin typeface="+mj-lt"/>
              <a:cs typeface="Arial" charset="0"/>
            </a:endParaRPr>
          </a:p>
          <a:p>
            <a:pPr marL="285750" marR="0" lvl="0" indent="-285750" algn="l" defTabSz="914400" rtl="0" eaLnBrk="1" fontAlgn="base" latinLnBrk="0" hangingPunct="1">
              <a:lnSpc>
                <a:spcPct val="100000"/>
              </a:lnSpc>
              <a:spcBef>
                <a:spcPts val="0"/>
              </a:spcBef>
              <a:spcAft>
                <a:spcPts val="800"/>
              </a:spcAft>
              <a:buClr>
                <a:srgbClr val="0099CC"/>
              </a:buClr>
              <a:buSzTx/>
              <a:buFont typeface="Arial" panose="020B0604020202020204" pitchFamily="34" charset="0"/>
              <a:buChar char="•"/>
              <a:tabLst>
                <a:tab pos="292100" algn="l"/>
              </a:tabLst>
              <a:defRPr/>
            </a:pPr>
            <a:endParaRPr kumimoji="0" lang="en-GB" altLang="de-DE" sz="1600" b="0" i="0" u="none" strike="noStrike" kern="1200" cap="none" spc="0" normalizeH="0" baseline="0" noProof="0" dirty="0">
              <a:ln>
                <a:noFill/>
              </a:ln>
              <a:solidFill>
                <a:srgbClr val="808080"/>
              </a:solidFill>
              <a:effectLst/>
              <a:uLnTx/>
              <a:uFillTx/>
              <a:latin typeface="+mj-lt"/>
              <a:cs typeface="Arial" charset="0"/>
            </a:endParaRPr>
          </a:p>
        </p:txBody>
      </p:sp>
      <p:cxnSp>
        <p:nvCxnSpPr>
          <p:cNvPr id="3" name="Straight Connector 2">
            <a:extLst>
              <a:ext uri="{FF2B5EF4-FFF2-40B4-BE49-F238E27FC236}">
                <a16:creationId xmlns:a16="http://schemas.microsoft.com/office/drawing/2014/main" id="{216296AA-B848-419F-AC5E-FDAD35336EE5}"/>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1">
            <a:extLst>
              <a:ext uri="{FF2B5EF4-FFF2-40B4-BE49-F238E27FC236}">
                <a16:creationId xmlns:a16="http://schemas.microsoft.com/office/drawing/2014/main" id="{C608295A-7FDA-4D35-8D28-34DB5DE768F6}"/>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Optional ISM wireless RF communication</a:t>
            </a:r>
            <a:endParaRPr lang="en-US" sz="2000" i="1" kern="0" dirty="0">
              <a:solidFill>
                <a:srgbClr val="3399CC"/>
              </a:solidFill>
              <a:latin typeface="+mj-lt"/>
            </a:endParaRPr>
          </a:p>
        </p:txBody>
      </p:sp>
    </p:spTree>
    <p:extLst>
      <p:ext uri="{BB962C8B-B14F-4D97-AF65-F5344CB8AC3E}">
        <p14:creationId xmlns:p14="http://schemas.microsoft.com/office/powerpoint/2010/main" val="2679607412"/>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652772" y="1029433"/>
            <a:ext cx="7993062"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de-DE" altLang="de-DE" sz="1600" b="0" i="1" u="none" strike="noStrike" kern="1200" cap="none" spc="0" normalizeH="0" baseline="0" noProof="0" dirty="0">
              <a:ln>
                <a:noFill/>
              </a:ln>
              <a:solidFill>
                <a:srgbClr val="0099CC"/>
              </a:solidFill>
              <a:effectLst/>
              <a:uLnTx/>
              <a:uFillTx/>
              <a:latin typeface="+mj-lt"/>
              <a:ea typeface="+mn-ea"/>
            </a:endParaRPr>
          </a:p>
          <a:p>
            <a:pPr marL="361950" marR="0" lvl="0" indent="-3619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600" b="1" i="1" u="none" strike="noStrike" kern="1200" cap="none" spc="0" normalizeH="0" baseline="0" noProof="0" dirty="0">
                <a:ln>
                  <a:noFill/>
                </a:ln>
                <a:solidFill>
                  <a:srgbClr val="808080"/>
                </a:solidFill>
                <a:effectLst/>
                <a:uLnTx/>
                <a:uFillTx/>
                <a:latin typeface="+mj-lt"/>
                <a:ea typeface="+mn-ea"/>
                <a:cs typeface="Arial" charset="0"/>
              </a:rPr>
              <a:t>  </a:t>
            </a:r>
            <a:r>
              <a:rPr kumimoji="0" lang="en-GB" altLang="de-DE" sz="1600" b="1" i="1" u="none" strike="noStrike" kern="1200" cap="none" spc="0" normalizeH="0" baseline="0" noProof="0" dirty="0">
                <a:ln>
                  <a:noFill/>
                </a:ln>
                <a:solidFill>
                  <a:srgbClr val="0099CC"/>
                </a:solidFill>
                <a:effectLst/>
                <a:uLnTx/>
                <a:uFillTx/>
                <a:latin typeface="+mj-lt"/>
                <a:ea typeface="+mn-ea"/>
                <a:cs typeface="Arial" charset="0"/>
              </a:rPr>
              <a:t>G888  examples</a:t>
            </a:r>
          </a:p>
          <a:p>
            <a:pPr marL="712788"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defRPr/>
            </a:pPr>
            <a:r>
              <a:rPr kumimoji="0" lang="en-GB" altLang="de-DE" sz="1400" b="0" i="1" u="none" strike="noStrike" kern="1200" cap="none" spc="0" normalizeH="0" baseline="0" noProof="0" dirty="0">
                <a:ln>
                  <a:noFill/>
                </a:ln>
                <a:effectLst/>
                <a:uLnTx/>
                <a:uFillTx/>
                <a:latin typeface="+mj-lt"/>
                <a:ea typeface="+mn-ea"/>
                <a:cs typeface="Arial" charset="0"/>
              </a:rPr>
              <a:t>approx. 13h	EC+CC+IR</a:t>
            </a:r>
          </a:p>
          <a:p>
            <a:pPr marL="712788"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defRPr/>
            </a:pPr>
            <a:r>
              <a:rPr kumimoji="0" lang="en-GB" altLang="de-DE" sz="1400" b="0" i="1" u="none" strike="noStrike" kern="1200" cap="none" spc="0" normalizeH="0" baseline="0" noProof="0" dirty="0">
                <a:ln>
                  <a:noFill/>
                </a:ln>
                <a:effectLst/>
                <a:uLnTx/>
                <a:uFillTx/>
                <a:latin typeface="+mj-lt"/>
                <a:ea typeface="+mn-ea"/>
                <a:cs typeface="Arial" charset="0"/>
              </a:rPr>
              <a:t>approx. 14h	EC+CC+915 MHz wireless</a:t>
            </a:r>
          </a:p>
          <a:p>
            <a:pPr marL="712788"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defRPr/>
            </a:pPr>
            <a:r>
              <a:rPr kumimoji="0" lang="en-GB" altLang="de-DE" sz="1400" b="0" i="1" u="none" strike="noStrike" kern="1200" cap="none" spc="0" normalizeH="0" baseline="0" noProof="0" dirty="0">
                <a:ln>
                  <a:noFill/>
                </a:ln>
                <a:effectLst/>
                <a:uLnTx/>
                <a:uFillTx/>
                <a:latin typeface="+mj-lt"/>
                <a:ea typeface="+mn-ea"/>
                <a:cs typeface="Arial" charset="0"/>
              </a:rPr>
              <a:t>approx. 2</a:t>
            </a:r>
            <a:r>
              <a:rPr kumimoji="0" lang="de-DE" altLang="de-DE" sz="1400" b="0" i="1" u="none" strike="noStrike" kern="1200" cap="none" spc="0" normalizeH="0" baseline="0" noProof="0" dirty="0">
                <a:ln>
                  <a:noFill/>
                </a:ln>
                <a:effectLst/>
                <a:uLnTx/>
                <a:uFillTx/>
                <a:latin typeface="+mj-lt"/>
                <a:ea typeface="+mn-ea"/>
                <a:cs typeface="Arial" charset="0"/>
              </a:rPr>
              <a:t>3h	EC+CC</a:t>
            </a:r>
          </a:p>
          <a:p>
            <a:pPr marL="712788"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defRPr/>
            </a:pPr>
            <a:r>
              <a:rPr kumimoji="0" lang="de-DE" altLang="de-DE" sz="1400" b="0" i="1" u="none" strike="noStrike" kern="1200" cap="none" spc="0" normalizeH="0" baseline="0" noProof="0" dirty="0">
                <a:ln>
                  <a:noFill/>
                </a:ln>
                <a:effectLst/>
                <a:uLnTx/>
                <a:uFillTx/>
                <a:latin typeface="+mj-lt"/>
                <a:ea typeface="+mn-ea"/>
                <a:cs typeface="Arial" charset="0"/>
              </a:rPr>
              <a:t>approx. 24h	EC+IR</a:t>
            </a:r>
          </a:p>
          <a:p>
            <a:pPr marL="712788"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defRPr/>
            </a:pPr>
            <a:r>
              <a:rPr kumimoji="0" lang="de-DE" altLang="de-DE" sz="1400" b="0" i="1" u="none" strike="noStrike" kern="1200" cap="none" spc="0" normalizeH="0" baseline="0" noProof="0" dirty="0" err="1">
                <a:ln>
                  <a:noFill/>
                </a:ln>
                <a:effectLst/>
                <a:uLnTx/>
                <a:uFillTx/>
                <a:latin typeface="+mj-lt"/>
                <a:ea typeface="+mn-ea"/>
                <a:cs typeface="Arial" charset="0"/>
              </a:rPr>
              <a:t>approx</a:t>
            </a:r>
            <a:r>
              <a:rPr kumimoji="0" lang="de-DE" altLang="de-DE" sz="1400" b="0" i="1" u="none" strike="noStrike" kern="1200" cap="none" spc="0" normalizeH="0" baseline="0" noProof="0" dirty="0">
                <a:ln>
                  <a:noFill/>
                </a:ln>
                <a:effectLst/>
                <a:uLnTx/>
                <a:uFillTx/>
                <a:latin typeface="+mj-lt"/>
                <a:ea typeface="+mn-ea"/>
                <a:cs typeface="Arial" charset="0"/>
              </a:rPr>
              <a:t>. 26h	EC+</a:t>
            </a:r>
            <a:r>
              <a:rPr kumimoji="0" lang="en-GB" altLang="de-DE" sz="1400" b="0" i="1" u="none" strike="noStrike" kern="1200" cap="none" spc="0" normalizeH="0" baseline="0" noProof="0" dirty="0">
                <a:ln>
                  <a:noFill/>
                </a:ln>
                <a:effectLst/>
                <a:uLnTx/>
                <a:uFillTx/>
                <a:latin typeface="+mj-lt"/>
                <a:ea typeface="+mn-ea"/>
                <a:cs typeface="Arial" charset="0"/>
              </a:rPr>
              <a:t>915 MHz wireless</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err="1">
                <a:ln>
                  <a:noFill/>
                </a:ln>
                <a:effectLst/>
                <a:uLnTx/>
                <a:uFillTx/>
                <a:latin typeface="+mj-lt"/>
                <a:ea typeface="+mn-ea"/>
                <a:cs typeface="Arial" charset="0"/>
              </a:rPr>
              <a:t>approx</a:t>
            </a:r>
            <a:r>
              <a:rPr kumimoji="0" lang="de-DE" altLang="de-DE" sz="1400" b="0" i="1" u="none" strike="noStrike" kern="1200" cap="none" spc="0" normalizeH="0" baseline="0" noProof="0" dirty="0">
                <a:ln>
                  <a:noFill/>
                </a:ln>
                <a:effectLst/>
                <a:uLnTx/>
                <a:uFillTx/>
                <a:latin typeface="+mj-lt"/>
                <a:ea typeface="+mn-ea"/>
                <a:cs typeface="Arial" charset="0"/>
              </a:rPr>
              <a:t>. </a:t>
            </a:r>
            <a:r>
              <a:rPr kumimoji="0" lang="en-GB" altLang="de-DE" sz="1400" b="0" i="1" u="none" strike="noStrike" kern="1200" cap="none" spc="0" normalizeH="0" baseline="0" noProof="0" dirty="0">
                <a:ln>
                  <a:noFill/>
                </a:ln>
                <a:effectLst/>
                <a:uLnTx/>
                <a:uFillTx/>
                <a:latin typeface="+mj-lt"/>
                <a:ea typeface="+mn-ea"/>
                <a:cs typeface="Arial" charset="0"/>
              </a:rPr>
              <a:t>65h	EC</a:t>
            </a:r>
            <a:br>
              <a:rPr kumimoji="0" lang="en-GB" altLang="de-DE" sz="1400" b="0" i="1" u="none" strike="noStrike" kern="1200" cap="none" spc="0" normalizeH="0" baseline="0" noProof="0" dirty="0">
                <a:ln>
                  <a:noFill/>
                </a:ln>
                <a:effectLst/>
                <a:uLnTx/>
                <a:uFillTx/>
                <a:latin typeface="+mj-lt"/>
                <a:ea typeface="+mn-ea"/>
                <a:cs typeface="Arial" charset="0"/>
              </a:rPr>
            </a:br>
            <a:endParaRPr kumimoji="0" lang="de-DE" altLang="de-DE" sz="1000" b="0" i="1" u="none" strike="noStrike" kern="1200" cap="none" spc="0" normalizeH="0" baseline="0" noProof="0" dirty="0">
              <a:ln>
                <a:noFill/>
              </a:ln>
              <a:effectLst/>
              <a:uLnTx/>
              <a:uFillTx/>
              <a:latin typeface="+mj-lt"/>
              <a:ea typeface="+mn-ea"/>
              <a:cs typeface="Arial" charset="0"/>
            </a:endParaRPr>
          </a:p>
          <a:p>
            <a:pPr marL="361950" marR="0" lvl="0" indent="-3619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ea typeface="+mn-ea"/>
                <a:cs typeface="Arial" charset="0"/>
              </a:rPr>
              <a:t>G999  examples</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ea typeface="+mn-ea"/>
                <a:cs typeface="Arial" charset="0"/>
              </a:rPr>
              <a:t>approx. 17h	EC+IR + Pump</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ea typeface="+mn-ea"/>
                <a:cs typeface="Arial" charset="0"/>
              </a:rPr>
              <a:t>approx. 20</a:t>
            </a:r>
            <a:r>
              <a:rPr kumimoji="0" lang="de-DE" altLang="de-DE" sz="1400" b="0" i="1" u="none" strike="noStrike" kern="1200" cap="none" spc="0" normalizeH="0" baseline="0" noProof="0" dirty="0">
                <a:ln>
                  <a:noFill/>
                </a:ln>
                <a:effectLst/>
                <a:uLnTx/>
                <a:uFillTx/>
                <a:latin typeface="+mj-lt"/>
                <a:ea typeface="+mn-ea"/>
                <a:cs typeface="Arial" charset="0"/>
              </a:rPr>
              <a:t>h	EC+CC+IR+</a:t>
            </a:r>
            <a:r>
              <a:rPr kumimoji="0" lang="en-GB" altLang="de-DE" sz="1400" b="0" i="1" u="none" strike="noStrike" kern="1200" cap="none" spc="0" normalizeH="0" baseline="0" noProof="0" dirty="0">
                <a:ln>
                  <a:noFill/>
                </a:ln>
                <a:effectLst/>
                <a:uLnTx/>
                <a:uFillTx/>
                <a:latin typeface="+mj-lt"/>
                <a:ea typeface="+mn-ea"/>
                <a:cs typeface="Arial" charset="0"/>
              </a:rPr>
              <a:t>915 MHz wireless </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ea typeface="+mn-ea"/>
                <a:cs typeface="Arial" charset="0"/>
              </a:rPr>
              <a:t>approx. </a:t>
            </a:r>
            <a:r>
              <a:rPr kumimoji="0" lang="en-GB" altLang="de-DE" sz="1400" b="0" i="1" u="none" strike="noStrike" kern="1200" cap="none" spc="0" normalizeH="0" baseline="0" noProof="0" dirty="0">
                <a:ln>
                  <a:noFill/>
                </a:ln>
                <a:effectLst/>
                <a:uLnTx/>
                <a:uFillTx/>
                <a:latin typeface="+mj-lt"/>
                <a:ea typeface="+mn-ea"/>
                <a:cs typeface="Arial" charset="0"/>
              </a:rPr>
              <a:t>22h	EC+PID+IR+915 MHz wireless</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ea typeface="+mn-ea"/>
                <a:cs typeface="Arial" charset="0"/>
              </a:rPr>
              <a:t>approx. </a:t>
            </a:r>
            <a:r>
              <a:rPr kumimoji="0" lang="en-GB" altLang="de-DE" sz="1400" b="0" i="1" u="none" strike="noStrike" kern="1200" cap="none" spc="0" normalizeH="0" baseline="0" noProof="0" dirty="0">
                <a:ln>
                  <a:noFill/>
                </a:ln>
                <a:effectLst/>
                <a:uLnTx/>
                <a:uFillTx/>
                <a:latin typeface="+mj-lt"/>
                <a:ea typeface="+mn-ea"/>
                <a:cs typeface="Arial" charset="0"/>
              </a:rPr>
              <a:t>25h	EC+WT</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ea typeface="+mn-ea"/>
                <a:cs typeface="Arial" charset="0"/>
              </a:rPr>
              <a:t>approx. 26h	</a:t>
            </a:r>
            <a:r>
              <a:rPr kumimoji="0" lang="de-DE" altLang="de-DE" sz="1400" b="0" i="1" u="none" strike="noStrike" kern="1200" cap="none" spc="0" normalizeH="0" baseline="0" noProof="0" dirty="0">
                <a:ln>
                  <a:noFill/>
                </a:ln>
                <a:effectLst/>
                <a:uLnTx/>
                <a:uFillTx/>
                <a:latin typeface="+mj-lt"/>
                <a:ea typeface="+mn-ea"/>
                <a:cs typeface="Arial" charset="0"/>
              </a:rPr>
              <a:t>EC+CC+IR </a:t>
            </a:r>
            <a:endParaRPr kumimoji="0" lang="en-GB" altLang="de-DE" sz="1400" b="0" i="1" u="none" strike="noStrike" kern="1200" cap="none" spc="0" normalizeH="0" baseline="0" noProof="0" dirty="0">
              <a:ln>
                <a:noFill/>
              </a:ln>
              <a:effectLst/>
              <a:uLnTx/>
              <a:uFillTx/>
              <a:latin typeface="+mj-lt"/>
              <a:ea typeface="+mn-ea"/>
              <a:cs typeface="Arial" charset="0"/>
            </a:endParaRP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ea typeface="+mn-ea"/>
                <a:cs typeface="Arial" charset="0"/>
              </a:rPr>
              <a:t>approx. </a:t>
            </a:r>
            <a:r>
              <a:rPr kumimoji="0" lang="en-GB" altLang="de-DE" sz="1400" b="0" i="1" u="none" strike="noStrike" kern="1200" cap="none" spc="0" normalizeH="0" baseline="0" noProof="0" dirty="0">
                <a:ln>
                  <a:noFill/>
                </a:ln>
                <a:effectLst/>
                <a:uLnTx/>
                <a:uFillTx/>
                <a:latin typeface="+mj-lt"/>
                <a:ea typeface="+mn-ea"/>
                <a:cs typeface="Arial" charset="0"/>
              </a:rPr>
              <a:t>52h	EC+915 MHz wireless</a:t>
            </a:r>
          </a:p>
          <a:p>
            <a:pPr marL="7048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de-DE" altLang="de-DE" sz="1400" b="0" i="1" u="none" strike="noStrike" kern="1200" cap="none" spc="0" normalizeH="0" baseline="0" noProof="0" dirty="0">
                <a:ln>
                  <a:noFill/>
                </a:ln>
                <a:effectLst/>
                <a:uLnTx/>
                <a:uFillTx/>
                <a:latin typeface="+mj-lt"/>
                <a:ea typeface="+mn-ea"/>
                <a:cs typeface="Arial" charset="0"/>
              </a:rPr>
              <a:t>approx. </a:t>
            </a:r>
            <a:r>
              <a:rPr kumimoji="0" lang="en-GB" altLang="de-DE" sz="1400" b="0" i="1" u="none" strike="noStrike" kern="1200" cap="none" spc="0" normalizeH="0" baseline="0" noProof="0" dirty="0">
                <a:ln>
                  <a:noFill/>
                </a:ln>
                <a:effectLst/>
                <a:uLnTx/>
                <a:uFillTx/>
                <a:latin typeface="+mj-lt"/>
                <a:ea typeface="+mn-ea"/>
                <a:cs typeface="Arial" charset="0"/>
              </a:rPr>
              <a:t>130h EC</a:t>
            </a:r>
          </a:p>
          <a:p>
            <a:pPr marL="64770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endParaRPr kumimoji="0" lang="en-GB" altLang="de-DE" sz="1600" b="0" i="1" u="none" strike="noStrike" kern="1200" cap="none" spc="0" normalizeH="0" baseline="0" noProof="0" dirty="0">
              <a:ln>
                <a:noFill/>
              </a:ln>
              <a:effectLst/>
              <a:uLnTx/>
              <a:uFillTx/>
              <a:latin typeface="+mj-lt"/>
              <a:ea typeface="+mn-ea"/>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ea typeface="+mn-ea"/>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Tx/>
              <a:buChar char="•"/>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ea typeface="+mn-ea"/>
              <a:cs typeface="Arial" charset="0"/>
            </a:endParaRPr>
          </a:p>
        </p:txBody>
      </p:sp>
      <p:pic>
        <p:nvPicPr>
          <p:cNvPr id="3" name="Picture 2" descr="A picture containing text, map, drawing&#10;&#10;Description automatically generated">
            <a:extLst>
              <a:ext uri="{FF2B5EF4-FFF2-40B4-BE49-F238E27FC236}">
                <a16:creationId xmlns:a16="http://schemas.microsoft.com/office/drawing/2014/main" id="{99DFE67D-E66B-4828-A798-8D42BED62B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440" y="1029434"/>
            <a:ext cx="1890523" cy="4244804"/>
          </a:xfrm>
          <a:prstGeom prst="rect">
            <a:avLst/>
          </a:prstGeom>
        </p:spPr>
      </p:pic>
      <p:cxnSp>
        <p:nvCxnSpPr>
          <p:cNvPr id="4" name="Straight Connector 3">
            <a:extLst>
              <a:ext uri="{FF2B5EF4-FFF2-40B4-BE49-F238E27FC236}">
                <a16:creationId xmlns:a16="http://schemas.microsoft.com/office/drawing/2014/main" id="{8AD33418-AFA1-4C61-B174-D60F7E89CFED}"/>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itle 1">
            <a:extLst>
              <a:ext uri="{FF2B5EF4-FFF2-40B4-BE49-F238E27FC236}">
                <a16:creationId xmlns:a16="http://schemas.microsoft.com/office/drawing/2014/main" id="{DA1FD5FA-90C1-477C-B80C-B1E5BC824924}"/>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Operation time per charge depends on configuration</a:t>
            </a:r>
            <a:endParaRPr lang="en-US" sz="2000" i="1" kern="0" dirty="0">
              <a:solidFill>
                <a:srgbClr val="3399CC"/>
              </a:solidFill>
              <a:latin typeface="+mj-lt"/>
            </a:endParaRPr>
          </a:p>
        </p:txBody>
      </p:sp>
    </p:spTree>
    <p:extLst>
      <p:ext uri="{BB962C8B-B14F-4D97-AF65-F5344CB8AC3E}">
        <p14:creationId xmlns:p14="http://schemas.microsoft.com/office/powerpoint/2010/main" val="431979983"/>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192953" y="4527061"/>
            <a:ext cx="46085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9CC"/>
              </a:buClr>
              <a:buSzTx/>
              <a:buFontTx/>
              <a:buNone/>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Advantages of the basing </a:t>
            </a:r>
            <a:r>
              <a:rPr kumimoji="0" lang="en-GB" altLang="de-DE" sz="1600" b="1" i="1" u="none" strike="noStrike" kern="1200" cap="none" spc="0" normalizeH="0" baseline="0" noProof="0" dirty="0" err="1">
                <a:ln>
                  <a:noFill/>
                </a:ln>
                <a:solidFill>
                  <a:srgbClr val="0099CC"/>
                </a:solidFill>
                <a:effectLst/>
                <a:uLnTx/>
                <a:uFillTx/>
                <a:latin typeface="+mj-lt"/>
                <a:cs typeface="Arial" charset="0"/>
              </a:rPr>
              <a:t>TeamLink</a:t>
            </a:r>
            <a:r>
              <a:rPr kumimoji="0" lang="en-GB" altLang="de-DE" sz="1600" b="1" i="1" u="none" strike="noStrike" kern="1200" cap="none" spc="0" normalizeH="0" baseline="0" noProof="0" dirty="0">
                <a:ln>
                  <a:noFill/>
                </a:ln>
                <a:solidFill>
                  <a:srgbClr val="0099CC"/>
                </a:solidFill>
                <a:effectLst/>
                <a:uLnTx/>
                <a:uFillTx/>
                <a:latin typeface="+mj-lt"/>
                <a:cs typeface="Arial" charset="0"/>
              </a:rPr>
              <a:t> on G999 </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cs typeface="Arial" charset="0"/>
              </a:rPr>
              <a:t>Shares same power supply, display and other components (making certification easier)</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kumimoji="0" lang="en-GB" altLang="de-DE" sz="1400" b="0" i="1" u="none" strike="noStrike" kern="1200" cap="none" spc="0" normalizeH="0" baseline="0" noProof="0" dirty="0">
                <a:ln>
                  <a:noFill/>
                </a:ln>
                <a:effectLst/>
                <a:uLnTx/>
                <a:uFillTx/>
                <a:latin typeface="+mj-lt"/>
                <a:cs typeface="Arial" charset="0"/>
              </a:rPr>
              <a:t>Same charger cradle</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539750" algn="l"/>
              </a:tabLst>
              <a:defRPr/>
            </a:pPr>
            <a:r>
              <a:rPr lang="en-GB" altLang="de-DE" sz="1400" b="0" i="1" dirty="0">
                <a:latin typeface="+mj-lt"/>
                <a:cs typeface="Arial" charset="0"/>
              </a:rPr>
              <a:t>Same leather holster </a:t>
            </a:r>
            <a:endParaRPr kumimoji="0" lang="en-GB" altLang="de-DE" sz="1600" b="0" i="1" u="none" strike="noStrike" kern="1200" cap="none" spc="0" normalizeH="0" baseline="0" noProof="0" dirty="0">
              <a:ln>
                <a:noFill/>
              </a:ln>
              <a:effectLst/>
              <a:uLnTx/>
              <a:uFillTx/>
              <a:latin typeface="+mj-lt"/>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en-GB" altLang="de-DE" sz="1600" b="0" i="1" u="none" strike="noStrike" kern="1200" cap="none" spc="0" normalizeH="0" baseline="0" noProof="0" dirty="0">
              <a:ln>
                <a:noFill/>
              </a:ln>
              <a:solidFill>
                <a:schemeClr val="tx1">
                  <a:lumMod val="95000"/>
                  <a:lumOff val="5000"/>
                </a:schemeClr>
              </a:solidFill>
              <a:effectLst/>
              <a:uLnTx/>
              <a:uFillTx/>
              <a:latin typeface="+mj-lt"/>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Tx/>
              <a:buChar char="•"/>
              <a:tabLst>
                <a:tab pos="292100" algn="l"/>
              </a:tabLst>
              <a:defRPr/>
            </a:pPr>
            <a:endParaRPr kumimoji="0" lang="en-GB" altLang="de-DE" sz="1600" b="0" i="1" u="none" strike="noStrike" kern="1200" cap="none" spc="0" normalizeH="0" baseline="0" noProof="0" dirty="0">
              <a:ln>
                <a:noFill/>
              </a:ln>
              <a:solidFill>
                <a:schemeClr val="tx1">
                  <a:lumMod val="95000"/>
                  <a:lumOff val="5000"/>
                </a:schemeClr>
              </a:solidFill>
              <a:effectLst/>
              <a:uLnTx/>
              <a:uFillTx/>
              <a:latin typeface="+mj-lt"/>
              <a:cs typeface="Arial" charset="0"/>
            </a:endParaRPr>
          </a:p>
        </p:txBody>
      </p:sp>
      <p:sp>
        <p:nvSpPr>
          <p:cNvPr id="6" name="Rectangle 3"/>
          <p:cNvSpPr>
            <a:spLocks noChangeArrowheads="1"/>
          </p:cNvSpPr>
          <p:nvPr/>
        </p:nvSpPr>
        <p:spPr bwMode="auto">
          <a:xfrm>
            <a:off x="535842" y="1049999"/>
            <a:ext cx="456406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R="0" lvl="0" algn="l" defTabSz="914400" rtl="0" eaLnBrk="1" fontAlgn="base" latinLnBrk="0" hangingPunct="1">
              <a:lnSpc>
                <a:spcPct val="100000"/>
              </a:lnSpc>
              <a:spcBef>
                <a:spcPct val="20000"/>
              </a:spcBef>
              <a:spcAft>
                <a:spcPct val="0"/>
              </a:spcAft>
              <a:buClr>
                <a:srgbClr val="0099CC"/>
              </a:buClr>
              <a:buSzTx/>
              <a:buNone/>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n-lt"/>
                <a:cs typeface="Arial" charset="0"/>
              </a:rPr>
              <a:t>Wireless data link for 4 and 10 gas detectors</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400" b="0" i="1" u="none" strike="noStrike" kern="1200" cap="none" spc="0" normalizeH="0" baseline="0" noProof="0" dirty="0">
                <a:ln>
                  <a:noFill/>
                </a:ln>
                <a:solidFill>
                  <a:schemeClr val="tx1">
                    <a:lumMod val="95000"/>
                    <a:lumOff val="5000"/>
                  </a:schemeClr>
                </a:solidFill>
                <a:effectLst/>
                <a:uLnTx/>
                <a:uFillTx/>
                <a:latin typeface="+mn-lt"/>
                <a:cs typeface="Arial" charset="0"/>
              </a:rPr>
              <a:t>Clone display of any instrument in network</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lang="en-GB" altLang="de-DE" sz="1400" b="0" i="1" dirty="0">
                <a:solidFill>
                  <a:schemeClr val="tx1">
                    <a:lumMod val="95000"/>
                    <a:lumOff val="5000"/>
                  </a:schemeClr>
                </a:solidFill>
                <a:latin typeface="+mn-lt"/>
                <a:cs typeface="Arial" charset="0"/>
              </a:rPr>
              <a:t>Display for gas alarm, measured value and man-down</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kumimoji="0" lang="en-GB" altLang="de-DE" sz="1400" b="0" i="1" u="none" strike="noStrike" kern="1200" cap="none" spc="0" normalizeH="0" baseline="0" noProof="0" dirty="0">
                <a:ln>
                  <a:noFill/>
                </a:ln>
                <a:solidFill>
                  <a:schemeClr val="tx1">
                    <a:lumMod val="95000"/>
                    <a:lumOff val="5000"/>
                  </a:schemeClr>
                </a:solidFill>
                <a:effectLst/>
                <a:uLnTx/>
                <a:uFillTx/>
                <a:latin typeface="+mn-lt"/>
                <a:cs typeface="Arial" charset="0"/>
              </a:rPr>
              <a:t>Data forwarding to base station</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lang="en-GB" altLang="de-DE" sz="1400" b="0" i="1" dirty="0">
                <a:solidFill>
                  <a:schemeClr val="tx1">
                    <a:lumMod val="95000"/>
                    <a:lumOff val="5000"/>
                  </a:schemeClr>
                </a:solidFill>
                <a:latin typeface="+mn-lt"/>
                <a:cs typeface="Arial" charset="0"/>
              </a:rPr>
              <a:t>L</a:t>
            </a:r>
            <a:r>
              <a:rPr kumimoji="0" lang="en-GB" altLang="de-DE" sz="1400" b="0" i="1" u="none" strike="noStrike" kern="1200" cap="none" spc="0" normalizeH="0" baseline="0" noProof="0" dirty="0">
                <a:ln>
                  <a:noFill/>
                </a:ln>
                <a:solidFill>
                  <a:schemeClr val="tx1">
                    <a:lumMod val="95000"/>
                    <a:lumOff val="5000"/>
                  </a:schemeClr>
                </a:solidFill>
                <a:effectLst/>
                <a:uLnTx/>
                <a:uFillTx/>
                <a:latin typeface="+mn-lt"/>
                <a:cs typeface="Arial" charset="0"/>
              </a:rPr>
              <a:t>ED panel for a quick overview</a:t>
            </a:r>
          </a:p>
          <a:p>
            <a:pPr marL="285750" marR="0" lvl="0" indent="-285750" algn="l" defTabSz="914400" rtl="0" eaLnBrk="1" fontAlgn="base" latinLnBrk="0" hangingPunct="1">
              <a:lnSpc>
                <a:spcPct val="100000"/>
              </a:lnSpc>
              <a:spcBef>
                <a:spcPct val="20000"/>
              </a:spcBef>
              <a:spcAft>
                <a:spcPct val="0"/>
              </a:spcAft>
              <a:buClr>
                <a:srgbClr val="0099CC"/>
              </a:buClr>
              <a:buSzTx/>
              <a:buFont typeface="Arial" panose="020B0604020202020204" pitchFamily="34" charset="0"/>
              <a:buChar char="•"/>
              <a:tabLst>
                <a:tab pos="361950" algn="l"/>
              </a:tabLst>
              <a:defRPr/>
            </a:pPr>
            <a:r>
              <a:rPr lang="en-GB" altLang="de-DE" sz="1400" b="0" i="1" dirty="0">
                <a:solidFill>
                  <a:schemeClr val="tx1">
                    <a:lumMod val="95000"/>
                    <a:lumOff val="5000"/>
                  </a:schemeClr>
                </a:solidFill>
                <a:latin typeface="+mn-lt"/>
                <a:cs typeface="Arial" charset="0"/>
              </a:rPr>
              <a:t>Future version: Communication with base station via GSM </a:t>
            </a:r>
            <a:endParaRPr kumimoji="0" lang="en-GB" altLang="de-DE" sz="1400" b="0" i="1" u="none" strike="noStrike" kern="1200" cap="none" spc="0" normalizeH="0" baseline="0" noProof="0" dirty="0">
              <a:ln>
                <a:noFill/>
              </a:ln>
              <a:solidFill>
                <a:schemeClr val="tx1">
                  <a:lumMod val="95000"/>
                  <a:lumOff val="5000"/>
                </a:schemeClr>
              </a:solidFill>
              <a:effectLst/>
              <a:uLnTx/>
              <a:uFillTx/>
              <a:latin typeface="+mn-lt"/>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n-lt"/>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 typeface="Wingdings" panose="05000000000000000000" pitchFamily="2" charset="2"/>
              <a:buNone/>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n-lt"/>
              <a:cs typeface="Arial" charset="0"/>
            </a:endParaRPr>
          </a:p>
          <a:p>
            <a:pPr marL="0" marR="0" lvl="0" indent="0" algn="l" defTabSz="914400" rtl="0" eaLnBrk="1" fontAlgn="base" latinLnBrk="0" hangingPunct="1">
              <a:lnSpc>
                <a:spcPct val="100000"/>
              </a:lnSpc>
              <a:spcBef>
                <a:spcPct val="20000"/>
              </a:spcBef>
              <a:spcAft>
                <a:spcPct val="0"/>
              </a:spcAft>
              <a:buClr>
                <a:srgbClr val="0099CC"/>
              </a:buClr>
              <a:buSzTx/>
              <a:buFontTx/>
              <a:buChar char="•"/>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n-lt"/>
              <a:cs typeface="Arial" charset="0"/>
            </a:endParaRPr>
          </a:p>
        </p:txBody>
      </p:sp>
      <p:pic>
        <p:nvPicPr>
          <p:cNvPr id="36869" name="Grafi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1249852"/>
            <a:ext cx="1350963"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Grafik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143499"/>
            <a:ext cx="1350963"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Grafik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488" y="1249852"/>
            <a:ext cx="133032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Grafik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813" y="3103812"/>
            <a:ext cx="134302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75803B47-6583-4E58-BB00-FCA60751785C}"/>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itle 1">
            <a:extLst>
              <a:ext uri="{FF2B5EF4-FFF2-40B4-BE49-F238E27FC236}">
                <a16:creationId xmlns:a16="http://schemas.microsoft.com/office/drawing/2014/main" id="{2E580C77-3CBA-4A13-958B-27636207A88D}"/>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TeamLink Server</a:t>
            </a:r>
            <a:endParaRPr lang="en-US" sz="2000" i="1" kern="0" dirty="0">
              <a:solidFill>
                <a:srgbClr val="3399CC"/>
              </a:solidFill>
              <a:latin typeface="+mj-lt"/>
            </a:endParaRPr>
          </a:p>
        </p:txBody>
      </p:sp>
    </p:spTree>
    <p:extLst>
      <p:ext uri="{BB962C8B-B14F-4D97-AF65-F5344CB8AC3E}">
        <p14:creationId xmlns:p14="http://schemas.microsoft.com/office/powerpoint/2010/main" val="1945876211"/>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3286125" cy="1924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0" y="3248388"/>
            <a:ext cx="9144000" cy="360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2134" y="3960440"/>
            <a:ext cx="2174159" cy="2162303"/>
          </a:xfrm>
          <a:prstGeom prst="rect">
            <a:avLst/>
          </a:prstGeom>
        </p:spPr>
      </p:pic>
      <p:sp>
        <p:nvSpPr>
          <p:cNvPr id="6" name="Rectangle 2"/>
          <p:cNvSpPr>
            <a:spLocks noChangeArrowheads="1"/>
          </p:cNvSpPr>
          <p:nvPr/>
        </p:nvSpPr>
        <p:spPr bwMode="auto">
          <a:xfrm>
            <a:off x="0" y="1592400"/>
            <a:ext cx="9144000" cy="1412057"/>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p:cNvSpPr txBox="1"/>
          <p:nvPr/>
        </p:nvSpPr>
        <p:spPr>
          <a:xfrm>
            <a:off x="4189277" y="3004457"/>
            <a:ext cx="374241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1600" b="0" i="1" u="none" strike="noStrike" kern="1200" cap="none" spc="0" normalizeH="0" baseline="0" noProof="0" dirty="0">
                <a:ln>
                  <a:noFill/>
                </a:ln>
                <a:solidFill>
                  <a:srgbClr val="000000"/>
                </a:solidFill>
                <a:effectLst/>
                <a:uLnTx/>
                <a:uFillTx/>
                <a:latin typeface="Arial" charset="0"/>
                <a:ea typeface="+mn-ea"/>
                <a:cs typeface="+mn-cs"/>
              </a:rPr>
              <a:t>Realtime readings from fixed and portable instruments displayed on same monitor or PLC</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 Box 3"/>
          <p:cNvSpPr txBox="1">
            <a:spLocks noChangeArrowheads="1"/>
          </p:cNvSpPr>
          <p:nvPr/>
        </p:nvSpPr>
        <p:spPr bwMode="auto">
          <a:xfrm>
            <a:off x="4192130" y="1654105"/>
            <a:ext cx="43749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Tx/>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Wirelessly integrated fixed and portable systems</a:t>
            </a:r>
          </a:p>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endParaRPr kumimoji="0" lang="de-DE" altLang="en-US" sz="2000" b="1" i="1" u="none" strike="noStrike" kern="1200" cap="none" spc="0" normalizeH="0" baseline="0" noProof="0" dirty="0">
              <a:ln>
                <a:noFill/>
              </a:ln>
              <a:solidFill>
                <a:srgbClr val="0099CC"/>
              </a:solidFill>
              <a:effectLst/>
              <a:uLnTx/>
              <a:uFillTx/>
              <a:latin typeface="Arial"/>
              <a:ea typeface="+mn-ea"/>
              <a:cs typeface="+mn-cs"/>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510" y="0"/>
            <a:ext cx="3285366" cy="5038040"/>
          </a:xfrm>
          <a:prstGeom prst="rect">
            <a:avLst/>
          </a:prstGeom>
        </p:spPr>
      </p:pic>
      <p:sp>
        <p:nvSpPr>
          <p:cNvPr id="12" name="TextBox 11"/>
          <p:cNvSpPr txBox="1"/>
          <p:nvPr/>
        </p:nvSpPr>
        <p:spPr>
          <a:xfrm>
            <a:off x="4192130" y="2358250"/>
            <a:ext cx="426493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1" u="none" strike="noStrike" kern="1200" cap="none" spc="0" normalizeH="0" baseline="0" noProof="0" dirty="0">
                <a:ln>
                  <a:noFill/>
                </a:ln>
                <a:solidFill>
                  <a:srgbClr val="000000"/>
                </a:solidFill>
                <a:effectLst/>
                <a:uLnTx/>
                <a:uFillTx/>
                <a:latin typeface="Arial" charset="0"/>
                <a:ea typeface="+mn-ea"/>
                <a:cs typeface="+mn-cs"/>
              </a:rPr>
              <a:t>Fixed gas transmitters equipped with WILAN or ISM RF gateways</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0480" y="4296435"/>
            <a:ext cx="4166955" cy="2777970"/>
          </a:xfrm>
          <a:prstGeom prst="rect">
            <a:avLst/>
          </a:prstGeom>
        </p:spPr>
      </p:pic>
    </p:spTree>
    <p:extLst>
      <p:ext uri="{BB962C8B-B14F-4D97-AF65-F5344CB8AC3E}">
        <p14:creationId xmlns:p14="http://schemas.microsoft.com/office/powerpoint/2010/main" val="1400601924"/>
      </p:ext>
    </p:extLst>
  </p:cSld>
  <p:clrMapOvr>
    <a:masterClrMapping/>
  </p:clrMapOvr>
  <p:transition spd="slow" advClick="0" advTm="1000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FC0B8-5ED5-4D60-B218-80B27C985350}"/>
              </a:ext>
            </a:extLst>
          </p:cNvPr>
          <p:cNvSpPr/>
          <p:nvPr/>
        </p:nvSpPr>
        <p:spPr bwMode="auto">
          <a:xfrm>
            <a:off x="-1" y="5887710"/>
            <a:ext cx="9143999" cy="97028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a:ln>
                <a:noFill/>
              </a:ln>
              <a:solidFill>
                <a:srgbClr val="0099CC"/>
              </a:solidFill>
              <a:effectLst/>
              <a:latin typeface="Tahoma" pitchFamily="34" charset="0"/>
            </a:endParaRPr>
          </a:p>
        </p:txBody>
      </p:sp>
      <p:sp>
        <p:nvSpPr>
          <p:cNvPr id="5122" name="Rectangle 3"/>
          <p:cNvSpPr>
            <a:spLocks noChangeArrowheads="1"/>
          </p:cNvSpPr>
          <p:nvPr/>
        </p:nvSpPr>
        <p:spPr bwMode="auto">
          <a:xfrm>
            <a:off x="703997" y="1026785"/>
            <a:ext cx="403232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35" bIns="0"/>
          <a:lstStyle>
            <a:lvl1pPr eaLnBrk="0" hangingPunct="0">
              <a:buBlip>
                <a:blip r:embed="rId2"/>
              </a:buBlip>
              <a:tabLst>
                <a:tab pos="292100" algn="l"/>
              </a:tabLst>
              <a:defRPr sz="3200">
                <a:solidFill>
                  <a:schemeClr val="tx1"/>
                </a:solidFill>
                <a:latin typeface="Arial" charset="0"/>
              </a:defRPr>
            </a:lvl1pPr>
            <a:lvl2pPr marL="742950" indent="-285750" eaLnBrk="0" hangingPunct="0">
              <a:buChar char="–"/>
              <a:tabLst>
                <a:tab pos="292100" algn="l"/>
              </a:tabLst>
              <a:defRPr sz="2800">
                <a:solidFill>
                  <a:schemeClr val="tx1"/>
                </a:solidFill>
                <a:latin typeface="Arial" charset="0"/>
              </a:defRPr>
            </a:lvl2pPr>
            <a:lvl3pPr marL="1143000" indent="-228600" eaLnBrk="0" hangingPunct="0">
              <a:buChar char="•"/>
              <a:tabLst>
                <a:tab pos="292100" algn="l"/>
              </a:tabLst>
              <a:defRPr sz="2400">
                <a:solidFill>
                  <a:schemeClr val="tx1"/>
                </a:solidFill>
                <a:latin typeface="Arial" charset="0"/>
              </a:defRPr>
            </a:lvl3pPr>
            <a:lvl4pPr marL="1600200" indent="-228600" eaLnBrk="0" hangingPunct="0">
              <a:buChar char="–"/>
              <a:tabLst>
                <a:tab pos="292100" algn="l"/>
              </a:tabLst>
              <a:defRPr sz="2000">
                <a:solidFill>
                  <a:schemeClr val="tx1"/>
                </a:solidFill>
                <a:latin typeface="Arial" charset="0"/>
              </a:defRPr>
            </a:lvl4pPr>
            <a:lvl5pPr marL="2057400" indent="-228600" eaLnBrk="0" hangingPunct="0">
              <a:buChar char="»"/>
              <a:tabLst>
                <a:tab pos="2921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921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921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921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92100" algn="l"/>
              </a:tabLst>
              <a:defRPr sz="2000">
                <a:solidFill>
                  <a:schemeClr val="tx1"/>
                </a:solidFill>
                <a:latin typeface="Arial" charset="0"/>
              </a:defRPr>
            </a:lvl9pPr>
          </a:lstStyle>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General</a:t>
            </a:r>
            <a:endParaRPr lang="en-GB" altLang="de-DE" sz="1600" i="1" dirty="0">
              <a:solidFill>
                <a:srgbClr val="0099CC"/>
              </a:solidFill>
              <a:latin typeface="+mj-lt"/>
              <a:cs typeface="Arial" charset="0"/>
            </a:endParaRP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effectLst/>
                <a:uLnTx/>
                <a:uFillTx/>
                <a:latin typeface="+mj-lt"/>
                <a:cs typeface="Arial" charset="0"/>
              </a:rPr>
              <a:t>Display of online measured gas from up to 20 devices on the PC</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effectLst/>
                <a:uLnTx/>
                <a:uFillTx/>
                <a:latin typeface="+mj-lt"/>
                <a:cs typeface="Arial" charset="0"/>
              </a:rPr>
              <a:t>Sending short messages to G888 / G999 users (pager function) </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effectLst/>
                <a:uLnTx/>
                <a:uFillTx/>
                <a:latin typeface="+mj-lt"/>
                <a:cs typeface="Arial" charset="0"/>
              </a:rPr>
              <a:t>Simulation of G888 / G999 measurements for training purposes </a:t>
            </a:r>
            <a:br>
              <a:rPr kumimoji="0" lang="en-GB" altLang="de-DE" sz="1600" b="0" i="1" u="none" strike="noStrike" kern="1200" cap="none" spc="0" normalizeH="0" baseline="0" noProof="0" dirty="0">
                <a:ln>
                  <a:noFill/>
                </a:ln>
                <a:solidFill>
                  <a:srgbClr val="808080"/>
                </a:solidFill>
                <a:effectLst/>
                <a:uLnTx/>
                <a:uFillTx/>
                <a:latin typeface="+mj-lt"/>
                <a:cs typeface="Arial" charset="0"/>
              </a:rPr>
            </a:br>
            <a:endParaRPr kumimoji="0" lang="de-DE" altLang="de-DE" sz="600" b="0" i="1" u="none" strike="noStrike" kern="1200" cap="none" spc="0" normalizeH="0" baseline="0" noProof="0" dirty="0">
              <a:ln>
                <a:noFill/>
              </a:ln>
              <a:solidFill>
                <a:srgbClr val="808080"/>
              </a:solidFill>
              <a:effectLst/>
              <a:uLnTx/>
              <a:uFillTx/>
              <a:latin typeface="+mj-lt"/>
              <a:cs typeface="Arial" charset="0"/>
            </a:endParaRPr>
          </a:p>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r>
              <a:rPr kumimoji="0" lang="en-GB" altLang="de-DE" sz="1600" b="1" i="1" u="none" strike="noStrike" kern="1200" cap="none" spc="0" normalizeH="0" baseline="0" noProof="0" dirty="0">
                <a:ln>
                  <a:noFill/>
                </a:ln>
                <a:solidFill>
                  <a:srgbClr val="0099CC"/>
                </a:solidFill>
                <a:effectLst/>
                <a:uLnTx/>
                <a:uFillTx/>
                <a:latin typeface="+mj-lt"/>
                <a:cs typeface="Arial" charset="0"/>
              </a:rPr>
              <a:t>Hardware Requirements</a:t>
            </a:r>
            <a:endParaRPr lang="en-GB" altLang="de-DE" sz="1600" i="1" dirty="0">
              <a:solidFill>
                <a:srgbClr val="0099CC"/>
              </a:solidFill>
              <a:latin typeface="+mj-lt"/>
              <a:cs typeface="Arial" charset="0"/>
            </a:endParaRP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solidFill>
                  <a:schemeClr val="tx2"/>
                </a:solidFill>
                <a:effectLst/>
                <a:uLnTx/>
                <a:uFillTx/>
                <a:latin typeface="+mj-lt"/>
                <a:cs typeface="Arial" charset="0"/>
              </a:rPr>
              <a:t>Android tablet or smart phone, or Windows laptop or desktop PC</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solidFill>
                  <a:schemeClr val="tx2"/>
                </a:solidFill>
                <a:effectLst/>
                <a:uLnTx/>
                <a:uFillTx/>
                <a:latin typeface="+mj-lt"/>
                <a:cs typeface="Arial" charset="0"/>
              </a:rPr>
              <a:t>915MHz-USB dongle </a:t>
            </a:r>
            <a:r>
              <a:rPr lang="en-GB" altLang="de-DE" sz="1600" b="0" i="1" dirty="0">
                <a:solidFill>
                  <a:schemeClr val="tx2"/>
                </a:solidFill>
                <a:latin typeface="+mj-lt"/>
                <a:cs typeface="Arial" charset="0"/>
              </a:rPr>
              <a:t>for laptop base station (868MHz-USB </a:t>
            </a:r>
            <a:r>
              <a:rPr lang="en-GB" altLang="de-DE" sz="1600" b="0" i="1" dirty="0" err="1">
                <a:solidFill>
                  <a:schemeClr val="tx2"/>
                </a:solidFill>
                <a:latin typeface="+mj-lt"/>
                <a:cs typeface="Arial" charset="0"/>
              </a:rPr>
              <a:t>donngle</a:t>
            </a:r>
            <a:r>
              <a:rPr lang="en-GB" altLang="de-DE" sz="1600" b="0" i="1" dirty="0">
                <a:solidFill>
                  <a:schemeClr val="tx2"/>
                </a:solidFill>
                <a:latin typeface="+mj-lt"/>
                <a:cs typeface="Arial" charset="0"/>
              </a:rPr>
              <a:t> for Europe) </a:t>
            </a:r>
          </a:p>
          <a:p>
            <a:pPr marL="285750" marR="0" lvl="0" indent="-285750" algn="l" defTabSz="914400" rtl="0" eaLnBrk="1" fontAlgn="base" latinLnBrk="0" hangingPunct="1">
              <a:lnSpc>
                <a:spcPct val="100000"/>
              </a:lnSpc>
              <a:spcBef>
                <a:spcPts val="0"/>
              </a:spcBef>
              <a:spcAft>
                <a:spcPts val="1200"/>
              </a:spcAft>
              <a:buClr>
                <a:srgbClr val="0099CC"/>
              </a:buClr>
              <a:buSzTx/>
              <a:buFont typeface="Arial" panose="020B0604020202020204" pitchFamily="34" charset="0"/>
              <a:buChar char="•"/>
              <a:tabLst>
                <a:tab pos="361950" algn="l"/>
              </a:tabLst>
              <a:defRPr/>
            </a:pPr>
            <a:r>
              <a:rPr kumimoji="0" lang="en-GB" altLang="de-DE" sz="1600" b="0" i="1" u="none" strike="noStrike" kern="1200" cap="none" spc="0" normalizeH="0" baseline="0" noProof="0" dirty="0">
                <a:ln>
                  <a:noFill/>
                </a:ln>
                <a:solidFill>
                  <a:schemeClr val="tx2"/>
                </a:solidFill>
                <a:effectLst/>
                <a:uLnTx/>
                <a:uFillTx/>
                <a:latin typeface="+mj-lt"/>
                <a:cs typeface="Arial" charset="0"/>
              </a:rPr>
              <a:t>G888/G999 with corresponding wireless modules</a:t>
            </a:r>
            <a:br>
              <a:rPr kumimoji="0" lang="en-GB" altLang="de-DE" sz="1600" b="0" i="1" u="none" strike="noStrike" kern="1200" cap="none" spc="0" normalizeH="0" baseline="0" noProof="0" dirty="0">
                <a:ln>
                  <a:noFill/>
                </a:ln>
                <a:solidFill>
                  <a:srgbClr val="808080"/>
                </a:solidFill>
                <a:effectLst/>
                <a:uLnTx/>
                <a:uFillTx/>
                <a:latin typeface="+mj-lt"/>
                <a:cs typeface="Arial" charset="0"/>
              </a:rPr>
            </a:br>
            <a:endParaRPr kumimoji="0" lang="en-GB" altLang="de-DE" sz="500" b="0" i="1" u="none" strike="noStrike" kern="1200" cap="none" spc="0" normalizeH="0" baseline="0" noProof="0" dirty="0">
              <a:ln>
                <a:noFill/>
              </a:ln>
              <a:solidFill>
                <a:srgbClr val="808080"/>
              </a:solidFill>
              <a:effectLst/>
              <a:uLnTx/>
              <a:uFillTx/>
              <a:latin typeface="+mj-lt"/>
              <a:cs typeface="Arial" charset="0"/>
            </a:endParaRPr>
          </a:p>
          <a:p>
            <a:pPr marR="0" lvl="0" algn="l" defTabSz="914400" rtl="0" eaLnBrk="1" fontAlgn="base" latinLnBrk="0" hangingPunct="1">
              <a:lnSpc>
                <a:spcPct val="100000"/>
              </a:lnSpc>
              <a:spcBef>
                <a:spcPts val="0"/>
              </a:spcBef>
              <a:spcAft>
                <a:spcPts val="1200"/>
              </a:spcAft>
              <a:buClr>
                <a:srgbClr val="0099CC"/>
              </a:buClr>
              <a:buSzTx/>
              <a:buNone/>
              <a:tabLst>
                <a:tab pos="361950" algn="l"/>
              </a:tabLst>
              <a:defRPr/>
            </a:pPr>
            <a:br>
              <a:rPr kumimoji="0" lang="en-GB" altLang="de-DE" sz="1600" b="0" i="1" u="none" strike="noStrike" kern="1200" cap="none" spc="0" normalizeH="0" baseline="0" noProof="0" dirty="0">
                <a:ln>
                  <a:noFill/>
                </a:ln>
                <a:solidFill>
                  <a:srgbClr val="808080"/>
                </a:solidFill>
                <a:effectLst/>
                <a:uLnTx/>
                <a:uFillTx/>
                <a:latin typeface="+mj-lt"/>
                <a:cs typeface="Arial" charset="0"/>
              </a:rPr>
            </a:br>
            <a:endParaRPr kumimoji="0" lang="en-GB" altLang="de-DE" sz="1600" b="0" i="1" u="none" strike="noStrike" kern="1200" cap="none" spc="0" normalizeH="0" baseline="0" noProof="0" dirty="0">
              <a:ln>
                <a:noFill/>
              </a:ln>
              <a:solidFill>
                <a:srgbClr val="808080"/>
              </a:solidFill>
              <a:effectLst/>
              <a:uLnTx/>
              <a:uFillTx/>
              <a:latin typeface="+mj-lt"/>
              <a:cs typeface="Arial" charset="0"/>
            </a:endParaRPr>
          </a:p>
          <a:p>
            <a:pPr marL="0" marR="0" lvl="0" indent="0" algn="l" defTabSz="914400" rtl="0" eaLnBrk="1" fontAlgn="base" latinLnBrk="0" hangingPunct="1">
              <a:lnSpc>
                <a:spcPct val="100000"/>
              </a:lnSpc>
              <a:spcBef>
                <a:spcPts val="0"/>
              </a:spcBef>
              <a:spcAft>
                <a:spcPts val="1200"/>
              </a:spcAft>
              <a:buClr>
                <a:srgbClr val="0099CC"/>
              </a:buClr>
              <a:buSzTx/>
              <a:buFont typeface="Wingdings" panose="05000000000000000000" pitchFamily="2" charset="2"/>
              <a:buNone/>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cs typeface="Arial" charset="0"/>
            </a:endParaRPr>
          </a:p>
          <a:p>
            <a:pPr marL="0" marR="0" lvl="0" indent="0" algn="l" defTabSz="914400" rtl="0" eaLnBrk="1" fontAlgn="base" latinLnBrk="0" hangingPunct="1">
              <a:lnSpc>
                <a:spcPct val="100000"/>
              </a:lnSpc>
              <a:spcBef>
                <a:spcPts val="0"/>
              </a:spcBef>
              <a:spcAft>
                <a:spcPts val="1200"/>
              </a:spcAft>
              <a:buClr>
                <a:srgbClr val="0099CC"/>
              </a:buClr>
              <a:buSzTx/>
              <a:buFontTx/>
              <a:buChar char="•"/>
              <a:tabLst>
                <a:tab pos="292100" algn="l"/>
              </a:tabLst>
              <a:defRPr/>
            </a:pPr>
            <a:endParaRPr kumimoji="0" lang="en-GB" altLang="de-DE" sz="1600" b="0" i="1" u="none" strike="noStrike" kern="1200" cap="none" spc="0" normalizeH="0" baseline="0" noProof="0" dirty="0">
              <a:ln>
                <a:noFill/>
              </a:ln>
              <a:solidFill>
                <a:srgbClr val="808080"/>
              </a:solidFill>
              <a:effectLst/>
              <a:uLnTx/>
              <a:uFillTx/>
              <a:latin typeface="+mj-lt"/>
              <a:cs typeface="Arial" charset="0"/>
            </a:endParaRPr>
          </a:p>
        </p:txBody>
      </p:sp>
      <p:cxnSp>
        <p:nvCxnSpPr>
          <p:cNvPr id="3" name="Straight Connector 2">
            <a:extLst>
              <a:ext uri="{FF2B5EF4-FFF2-40B4-BE49-F238E27FC236}">
                <a16:creationId xmlns:a16="http://schemas.microsoft.com/office/drawing/2014/main" id="{574E704D-64E1-478A-8F60-EEE73F1E83EA}"/>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1">
            <a:extLst>
              <a:ext uri="{FF2B5EF4-FFF2-40B4-BE49-F238E27FC236}">
                <a16:creationId xmlns:a16="http://schemas.microsoft.com/office/drawing/2014/main" id="{535EAEC4-2E29-4546-B7B0-EC38782F1F60}"/>
              </a:ext>
            </a:extLst>
          </p:cNvPr>
          <p:cNvSpPr txBox="1">
            <a:spLocks/>
          </p:cNvSpPr>
          <p:nvPr/>
        </p:nvSpPr>
        <p:spPr>
          <a:xfrm>
            <a:off x="345040" y="305261"/>
            <a:ext cx="7953986"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algn="r" eaLnBrk="1" hangingPunct="1">
              <a:spcBef>
                <a:spcPct val="20000"/>
              </a:spcBef>
              <a:buClr>
                <a:srgbClr val="0099CC"/>
              </a:buClr>
              <a:tabLst>
                <a:tab pos="292100" algn="l"/>
              </a:tabLst>
              <a:defRPr/>
            </a:pPr>
            <a:r>
              <a:rPr lang="de-DE" altLang="de-DE" sz="2000" i="1" dirty="0">
                <a:solidFill>
                  <a:srgbClr val="0099CC"/>
                </a:solidFill>
                <a:latin typeface="+mj-lt"/>
                <a:ea typeface="+mn-ea"/>
                <a:cs typeface="+mn-cs"/>
              </a:rPr>
              <a:t>G888 / G999 Visualization Software</a:t>
            </a:r>
            <a:endParaRPr lang="en-US" sz="2000" i="1" kern="0" dirty="0">
              <a:solidFill>
                <a:srgbClr val="3399CC"/>
              </a:solidFill>
              <a:latin typeface="+mj-lt"/>
            </a:endParaRPr>
          </a:p>
        </p:txBody>
      </p:sp>
      <p:pic>
        <p:nvPicPr>
          <p:cNvPr id="7" name="Picture 6" descr="A screenshot of a cellphone&#10;&#10;Description automatically generated">
            <a:extLst>
              <a:ext uri="{FF2B5EF4-FFF2-40B4-BE49-F238E27FC236}">
                <a16:creationId xmlns:a16="http://schemas.microsoft.com/office/drawing/2014/main" id="{F42CA8C8-24C2-4DD9-8B1A-70FF3DE4085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52" t="3261" r="1552" b="27681"/>
          <a:stretch/>
        </p:blipFill>
        <p:spPr>
          <a:xfrm>
            <a:off x="5350763" y="1026785"/>
            <a:ext cx="3494302" cy="2965724"/>
          </a:xfrm>
          <a:prstGeom prst="rect">
            <a:avLst/>
          </a:prstGeom>
        </p:spPr>
      </p:pic>
      <p:pic>
        <p:nvPicPr>
          <p:cNvPr id="8" name="Picture 7" descr="A close up of a device&#10;&#10;Description automatically generated">
            <a:extLst>
              <a:ext uri="{FF2B5EF4-FFF2-40B4-BE49-F238E27FC236}">
                <a16:creationId xmlns:a16="http://schemas.microsoft.com/office/drawing/2014/main" id="{60EE32A3-956B-4641-88D2-2E94FA3A4DA3}"/>
              </a:ext>
            </a:extLst>
          </p:cNvPr>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14855" r="15291" b="43188"/>
          <a:stretch/>
        </p:blipFill>
        <p:spPr>
          <a:xfrm>
            <a:off x="4571998" y="3119351"/>
            <a:ext cx="4477581" cy="3641517"/>
          </a:xfrm>
          <a:prstGeom prst="rect">
            <a:avLst/>
          </a:prstGeom>
        </p:spPr>
      </p:pic>
    </p:spTree>
    <p:extLst>
      <p:ext uri="{BB962C8B-B14F-4D97-AF65-F5344CB8AC3E}">
        <p14:creationId xmlns:p14="http://schemas.microsoft.com/office/powerpoint/2010/main" val="2512422821"/>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FC0B8-5ED5-4D60-B218-80B27C985350}"/>
              </a:ext>
            </a:extLst>
          </p:cNvPr>
          <p:cNvSpPr/>
          <p:nvPr/>
        </p:nvSpPr>
        <p:spPr bwMode="auto">
          <a:xfrm>
            <a:off x="0" y="5864319"/>
            <a:ext cx="9143999" cy="97028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92075" marR="0" lvl="0" indent="195263"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1800" b="0" i="0" u="none" strike="noStrike" kern="1200" cap="none" spc="0" normalizeH="0" baseline="0" noProof="0">
              <a:ln>
                <a:noFill/>
              </a:ln>
              <a:solidFill>
                <a:srgbClr val="0099CC"/>
              </a:solidFill>
              <a:effectLst/>
              <a:uLnTx/>
              <a:uFillTx/>
              <a:latin typeface="Tahoma" pitchFamily="34" charset="0"/>
              <a:ea typeface="+mn-ea"/>
              <a:cs typeface="+mn-cs"/>
            </a:endParaRPr>
          </a:p>
        </p:txBody>
      </p:sp>
      <p:cxnSp>
        <p:nvCxnSpPr>
          <p:cNvPr id="3" name="Straight Connector 2">
            <a:extLst>
              <a:ext uri="{FF2B5EF4-FFF2-40B4-BE49-F238E27FC236}">
                <a16:creationId xmlns:a16="http://schemas.microsoft.com/office/drawing/2014/main" id="{574E704D-64E1-478A-8F60-EEE73F1E83EA}"/>
              </a:ext>
            </a:extLst>
          </p:cNvPr>
          <p:cNvCxnSpPr/>
          <p:nvPr/>
        </p:nvCxnSpPr>
        <p:spPr bwMode="auto">
          <a:xfrm>
            <a:off x="-1" y="158035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1">
            <a:extLst>
              <a:ext uri="{FF2B5EF4-FFF2-40B4-BE49-F238E27FC236}">
                <a16:creationId xmlns:a16="http://schemas.microsoft.com/office/drawing/2014/main" id="{535EAEC4-2E29-4546-B7B0-EC38782F1F60}"/>
              </a:ext>
            </a:extLst>
          </p:cNvPr>
          <p:cNvSpPr txBox="1">
            <a:spLocks/>
          </p:cNvSpPr>
          <p:nvPr/>
        </p:nvSpPr>
        <p:spPr>
          <a:xfrm>
            <a:off x="4958861" y="374199"/>
            <a:ext cx="2975294" cy="510939"/>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20000"/>
              </a:spcBef>
              <a:spcAft>
                <a:spcPct val="0"/>
              </a:spcAft>
              <a:buClr>
                <a:srgbClr val="0099CC"/>
              </a:buClr>
              <a:buSzTx/>
              <a:buFontTx/>
              <a:buNone/>
              <a:tabLst>
                <a:tab pos="292100" algn="l"/>
              </a:tabLst>
              <a:defRPr/>
            </a:pPr>
            <a:r>
              <a:rPr kumimoji="0" lang="de-DE" altLang="de-DE" sz="2000" b="1" i="1" u="none" strike="noStrike" kern="1200" cap="none" spc="0" normalizeH="0" baseline="0" noProof="0" dirty="0">
                <a:ln>
                  <a:noFill/>
                </a:ln>
                <a:solidFill>
                  <a:srgbClr val="0099CC"/>
                </a:solidFill>
                <a:effectLst/>
                <a:uLnTx/>
                <a:uFillTx/>
                <a:latin typeface="Arial" charset="0"/>
                <a:ea typeface="+mj-ea"/>
                <a:cs typeface="+mj-cs"/>
              </a:rPr>
              <a:t>G888 / G999 Visualization Software</a:t>
            </a:r>
            <a:endParaRPr kumimoji="0" lang="en-US" sz="2000" b="1" i="1" u="none" strike="noStrike" kern="0" cap="none" spc="0" normalizeH="0" baseline="0" noProof="0" dirty="0">
              <a:ln>
                <a:noFill/>
              </a:ln>
              <a:solidFill>
                <a:srgbClr val="3399CC"/>
              </a:solidFill>
              <a:effectLst/>
              <a:uLnTx/>
              <a:uFillTx/>
              <a:latin typeface="Arial" charset="0"/>
              <a:ea typeface="+mj-ea"/>
              <a:cs typeface="+mj-cs"/>
            </a:endParaRPr>
          </a:p>
        </p:txBody>
      </p:sp>
      <p:pic>
        <p:nvPicPr>
          <p:cNvPr id="9" name="Picture 5">
            <a:extLst>
              <a:ext uri="{FF2B5EF4-FFF2-40B4-BE49-F238E27FC236}">
                <a16:creationId xmlns:a16="http://schemas.microsoft.com/office/drawing/2014/main" id="{14729987-F3EA-4C66-8FDC-7DB31BF240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418" y="374199"/>
            <a:ext cx="3962419" cy="237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D0C8B200-8CDD-4D51-A5CE-18278FFF6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590" y="1290798"/>
            <a:ext cx="3963828" cy="237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Users\Frank.Boettger\Pictures\manDown4.jpg">
            <a:extLst>
              <a:ext uri="{FF2B5EF4-FFF2-40B4-BE49-F238E27FC236}">
                <a16:creationId xmlns:a16="http://schemas.microsoft.com/office/drawing/2014/main" id="{23FF49C0-0CCC-46B9-ACEA-EB3C572852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417" y="3278715"/>
            <a:ext cx="3962420" cy="237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D6C73FEE-6402-42CF-AC13-65854FB64F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0590" y="4219238"/>
            <a:ext cx="3962419" cy="2377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950755"/>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5122" name="Rectangle 2"/>
          <p:cNvSpPr>
            <a:spLocks noChangeArrowheads="1"/>
          </p:cNvSpPr>
          <p:nvPr/>
        </p:nvSpPr>
        <p:spPr bwMode="auto">
          <a:xfrm>
            <a:off x="0" y="375801"/>
            <a:ext cx="9144000" cy="1134948"/>
          </a:xfrm>
          <a:prstGeom prst="rect">
            <a:avLst/>
          </a:prstGeom>
          <a:solidFill>
            <a:srgbClr val="0099CC">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3" name="Text Box 3"/>
          <p:cNvSpPr txBox="1">
            <a:spLocks noChangeArrowheads="1"/>
          </p:cNvSpPr>
          <p:nvPr/>
        </p:nvSpPr>
        <p:spPr bwMode="auto">
          <a:xfrm>
            <a:off x="467515" y="477320"/>
            <a:ext cx="4067283" cy="256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92546" bIns="0">
            <a:spAutoFit/>
          </a:bodyPr>
          <a:lstStyle>
            <a:lvl1pPr defTabSz="925513" eaLnBrk="0" hangingPunct="0">
              <a:defRPr>
                <a:solidFill>
                  <a:schemeClr val="tx1"/>
                </a:solidFill>
                <a:latin typeface="Arial" charset="0"/>
              </a:defRPr>
            </a:lvl1pPr>
            <a:lvl2pPr marL="742950" indent="-285750" defTabSz="925513" eaLnBrk="0" hangingPunct="0">
              <a:defRPr>
                <a:solidFill>
                  <a:schemeClr val="tx1"/>
                </a:solidFill>
                <a:latin typeface="Arial" charset="0"/>
              </a:defRPr>
            </a:lvl2pPr>
            <a:lvl3pPr marL="1143000" indent="-228600" defTabSz="925513" eaLnBrk="0" hangingPunct="0">
              <a:defRPr>
                <a:solidFill>
                  <a:schemeClr val="tx1"/>
                </a:solidFill>
                <a:latin typeface="Arial" charset="0"/>
              </a:defRPr>
            </a:lvl3pPr>
            <a:lvl4pPr marL="1600200" indent="-228600" defTabSz="925513" eaLnBrk="0" hangingPunct="0">
              <a:defRPr>
                <a:solidFill>
                  <a:schemeClr val="tx1"/>
                </a:solidFill>
                <a:latin typeface="Arial" charset="0"/>
              </a:defRPr>
            </a:lvl4pPr>
            <a:lvl5pPr marL="2057400" indent="-228600" defTabSz="925513" eaLnBrk="0" hangingPunct="0">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pPr marL="0" marR="0" lvl="0" indent="0" algn="l" defTabSz="925513" rtl="0" eaLnBrk="1" fontAlgn="base" latinLnBrk="0" hangingPunct="1">
              <a:lnSpc>
                <a:spcPct val="100000"/>
              </a:lnSpc>
              <a:spcBef>
                <a:spcPct val="20000"/>
              </a:spcBef>
              <a:spcAft>
                <a:spcPct val="0"/>
              </a:spcAft>
              <a:buClrTx/>
              <a:buSzTx/>
              <a:buFont typeface="Wingdings" pitchFamily="2" charset="2"/>
              <a:buNone/>
              <a:tabLst/>
              <a:defRPr/>
            </a:pPr>
            <a:r>
              <a:rPr kumimoji="0" lang="de-DE" altLang="en-US" sz="2000" b="1" i="1" u="none" strike="noStrike" kern="1200" cap="none" spc="0" normalizeH="0" baseline="0" noProof="0" dirty="0">
                <a:ln>
                  <a:noFill/>
                </a:ln>
                <a:solidFill>
                  <a:srgbClr val="0099CC"/>
                </a:solidFill>
                <a:effectLst/>
                <a:uLnTx/>
                <a:uFillTx/>
                <a:latin typeface="Arial"/>
                <a:ea typeface="+mn-ea"/>
                <a:cs typeface="+mn-cs"/>
              </a:rPr>
              <a:t>GfG Instrumentation</a:t>
            </a:r>
          </a:p>
          <a:p>
            <a:pPr marL="0" marR="0" lvl="0" indent="0" algn="l" defTabSz="925513" rtl="0" eaLnBrk="1" fontAlgn="base" latinLnBrk="0" hangingPunct="1">
              <a:lnSpc>
                <a:spcPct val="100000"/>
              </a:lnSpc>
              <a:spcBef>
                <a:spcPct val="20000"/>
              </a:spcBef>
              <a:spcAft>
                <a:spcPct val="0"/>
              </a:spcAft>
              <a:buClrTx/>
              <a:buSzTx/>
              <a:buFontTx/>
              <a:buNone/>
              <a:tabLst/>
              <a:defRPr/>
            </a:pPr>
            <a:r>
              <a:rPr kumimoji="0" lang="de-DE" altLang="en-US" sz="1700" b="0" i="1" u="none" strike="noStrike" kern="1200" cap="none" spc="0" normalizeH="0" baseline="0" noProof="0" dirty="0">
                <a:ln>
                  <a:noFill/>
                </a:ln>
                <a:solidFill>
                  <a:srgbClr val="000000"/>
                </a:solidFill>
                <a:effectLst/>
                <a:uLnTx/>
                <a:uFillTx/>
                <a:latin typeface="Arial"/>
                <a:ea typeface="+mn-ea"/>
                <a:cs typeface="+mn-cs"/>
              </a:rPr>
              <a:t>Best cost of ownership in the gas detection industry!</a:t>
            </a:r>
          </a:p>
          <a:p>
            <a:pPr marL="0" marR="0" lvl="0" indent="0" algn="l" defTabSz="925513" rtl="0" eaLnBrk="1" fontAlgn="base" latinLnBrk="0" hangingPunct="1">
              <a:lnSpc>
                <a:spcPct val="100000"/>
              </a:lnSpc>
              <a:spcBef>
                <a:spcPct val="20000"/>
              </a:spcBef>
              <a:spcAft>
                <a:spcPct val="0"/>
              </a:spcAft>
              <a:buClrTx/>
              <a:buSzTx/>
              <a:buFontTx/>
              <a:buNone/>
              <a:tabLst/>
              <a:defRPr/>
            </a:pPr>
            <a:endParaRPr kumimoji="0" lang="de-DE" altLang="en-US" sz="9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25513" rtl="0" eaLnBrk="1" fontAlgn="base" latinLnBrk="0" hangingPunct="1">
              <a:lnSpc>
                <a:spcPct val="100000"/>
              </a:lnSpc>
              <a:spcBef>
                <a:spcPct val="20000"/>
              </a:spcBef>
              <a:spcAft>
                <a:spcPct val="0"/>
              </a:spcAft>
              <a:buClrTx/>
              <a:buSzTx/>
              <a:buFontTx/>
              <a:buNone/>
              <a:tabLst/>
              <a:defRPr/>
            </a:pPr>
            <a:r>
              <a:rPr kumimoji="0" lang="de-DE" altLang="en-US" sz="1700" b="0" i="1" u="sng" strike="noStrike" kern="1200" cap="none" spc="0" normalizeH="0" baseline="0" noProof="0" dirty="0">
                <a:ln>
                  <a:noFill/>
                </a:ln>
                <a:solidFill>
                  <a:srgbClr val="000000"/>
                </a:solidFill>
                <a:effectLst/>
                <a:uLnTx/>
                <a:uFillTx/>
                <a:latin typeface="Arial"/>
                <a:ea typeface="+mn-ea"/>
                <a:cs typeface="+mn-cs"/>
              </a:rPr>
              <a:t>Very</a:t>
            </a:r>
            <a:r>
              <a:rPr kumimoji="0" lang="de-DE" altLang="en-US" sz="1700" b="0" i="1" u="none" strike="noStrike" kern="1200" cap="none" spc="0" normalizeH="0" baseline="0" noProof="0" dirty="0">
                <a:ln>
                  <a:noFill/>
                </a:ln>
                <a:solidFill>
                  <a:srgbClr val="000000"/>
                </a:solidFill>
                <a:effectLst/>
                <a:uLnTx/>
                <a:uFillTx/>
                <a:latin typeface="Arial"/>
                <a:ea typeface="+mn-ea"/>
                <a:cs typeface="+mn-cs"/>
              </a:rPr>
              <a:t> competitively priced, especially compared to BW, RAE and MSA!  </a:t>
            </a:r>
          </a:p>
          <a:p>
            <a:pPr marL="0" marR="0" lvl="0" indent="0" algn="l" defTabSz="925513" rtl="0" eaLnBrk="1" fontAlgn="base" latinLnBrk="0" hangingPunct="1">
              <a:lnSpc>
                <a:spcPct val="100000"/>
              </a:lnSpc>
              <a:spcBef>
                <a:spcPct val="20000"/>
              </a:spcBef>
              <a:spcAft>
                <a:spcPct val="0"/>
              </a:spcAft>
              <a:buClrTx/>
              <a:buSzTx/>
              <a:buFontTx/>
              <a:buNone/>
              <a:tabLst/>
              <a:defRPr/>
            </a:pPr>
            <a:endParaRPr kumimoji="0" lang="de-DE" altLang="en-US" sz="9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25513" rtl="0" eaLnBrk="1" fontAlgn="base" latinLnBrk="0" hangingPunct="1">
              <a:lnSpc>
                <a:spcPct val="100000"/>
              </a:lnSpc>
              <a:spcBef>
                <a:spcPct val="20000"/>
              </a:spcBef>
              <a:spcAft>
                <a:spcPct val="0"/>
              </a:spcAft>
              <a:buClrTx/>
              <a:buSzTx/>
              <a:buFontTx/>
              <a:buNone/>
              <a:tabLst/>
              <a:defRPr/>
            </a:pPr>
            <a:r>
              <a:rPr kumimoji="0" lang="de-DE" altLang="en-US" sz="1700" b="0" i="1" u="none" strike="noStrike" kern="1200" cap="none" spc="0" normalizeH="0" baseline="0" noProof="0" dirty="0">
                <a:ln>
                  <a:noFill/>
                </a:ln>
                <a:solidFill>
                  <a:srgbClr val="000000"/>
                </a:solidFill>
                <a:effectLst/>
                <a:uLnTx/>
                <a:uFillTx/>
                <a:latin typeface="Arial"/>
                <a:ea typeface="+mn-ea"/>
                <a:cs typeface="+mn-cs"/>
              </a:rPr>
              <a:t>Typical MSRP pricing examples:</a:t>
            </a:r>
          </a:p>
          <a:p>
            <a:pPr marL="0" marR="0" lvl="0" indent="0" algn="l" defTabSz="925513" rtl="0" eaLnBrk="1" fontAlgn="base" latinLnBrk="0" hangingPunct="1">
              <a:lnSpc>
                <a:spcPct val="100000"/>
              </a:lnSpc>
              <a:spcBef>
                <a:spcPct val="20000"/>
              </a:spcBef>
              <a:spcAft>
                <a:spcPct val="0"/>
              </a:spcAft>
              <a:buClrTx/>
              <a:buSzTx/>
              <a:buFontTx/>
              <a:buNone/>
              <a:tabLst/>
              <a:defRPr/>
            </a:pPr>
            <a:endParaRPr kumimoji="0" lang="de-DE" altLang="en-US" sz="2000" b="0" i="0" u="none" strike="noStrike" kern="1200" cap="none" spc="0" normalizeH="0" baseline="0" noProof="0" dirty="0">
              <a:ln>
                <a:noFill/>
              </a:ln>
              <a:solidFill>
                <a:srgbClr val="808080"/>
              </a:solidFill>
              <a:effectLst/>
              <a:uLnTx/>
              <a:uFillTx/>
              <a:latin typeface="Verdana" pitchFamily="34" charset="0"/>
              <a:ea typeface="+mn-ea"/>
              <a:cs typeface="+mn-cs"/>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7357" y="-106680"/>
            <a:ext cx="2784215" cy="4021353"/>
          </a:xfrm>
          <a:prstGeom prst="rect">
            <a:avLst/>
          </a:prstGeom>
        </p:spPr>
      </p:pic>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7653" y="797891"/>
            <a:ext cx="2668984" cy="3854920"/>
          </a:xfrm>
          <a:prstGeom prst="rect">
            <a:avLst/>
          </a:prstGeom>
        </p:spPr>
      </p:pic>
      <p:pic>
        <p:nvPicPr>
          <p:cNvPr id="7"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208" r="45711"/>
          <a:stretch/>
        </p:blipFill>
        <p:spPr bwMode="auto">
          <a:xfrm>
            <a:off x="3493273" y="2236619"/>
            <a:ext cx="2157453" cy="338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8363" y="2897561"/>
            <a:ext cx="2848878" cy="3945744"/>
          </a:xfrm>
          <a:prstGeom prst="rect">
            <a:avLst/>
          </a:prstGeom>
        </p:spPr>
      </p:pic>
      <p:sp>
        <p:nvSpPr>
          <p:cNvPr id="10" name="TextBox 9"/>
          <p:cNvSpPr txBox="1"/>
          <p:nvPr/>
        </p:nvSpPr>
        <p:spPr>
          <a:xfrm>
            <a:off x="291356" y="4652811"/>
            <a:ext cx="220980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G450 4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Alkaline:  $755.00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NiMH:  $825.00</a:t>
            </a:r>
          </a:p>
        </p:txBody>
      </p:sp>
      <p:sp>
        <p:nvSpPr>
          <p:cNvPr id="11" name="TextBox 10"/>
          <p:cNvSpPr txBox="1"/>
          <p:nvPr/>
        </p:nvSpPr>
        <p:spPr>
          <a:xfrm>
            <a:off x="4324253" y="5560259"/>
            <a:ext cx="27325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G460 5 gas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(O</a:t>
            </a:r>
            <a:r>
              <a:rPr kumimoji="0" lang="en-US" sz="1400" b="1" i="1" u="none" strike="noStrike" kern="0" cap="none" spc="0" normalizeH="0" baseline="-25000" noProof="0" dirty="0">
                <a:ln>
                  <a:noFill/>
                </a:ln>
                <a:solidFill>
                  <a:srgbClr val="0099CC"/>
                </a:solidFill>
                <a:effectLst/>
                <a:uLnTx/>
                <a:uFillTx/>
                <a:latin typeface="Arial" charset="0"/>
                <a:ea typeface="+mn-ea"/>
                <a:cs typeface="+mn-cs"/>
              </a:rPr>
              <a:t>2 </a:t>
            </a:r>
            <a:r>
              <a:rPr kumimoji="0" lang="en-US" sz="1400" b="1" i="1" u="none" strike="noStrike" kern="0" cap="none" spc="0" normalizeH="0" baseline="0" noProof="0" dirty="0">
                <a:ln>
                  <a:noFill/>
                </a:ln>
                <a:solidFill>
                  <a:srgbClr val="0099CC"/>
                </a:solidFill>
                <a:effectLst/>
                <a:uLnTx/>
                <a:uFillTx/>
                <a:latin typeface="Arial" charset="0"/>
                <a:ea typeface="+mn-ea"/>
                <a:cs typeface="+mn-cs"/>
              </a:rPr>
              <a:t>/ LEL / CO / H</a:t>
            </a:r>
            <a:r>
              <a:rPr kumimoji="0" lang="en-US" sz="1400" b="1" i="1" u="none" strike="noStrike" kern="0" cap="none" spc="0" normalizeH="0" baseline="-25000" noProof="0" dirty="0">
                <a:ln>
                  <a:noFill/>
                </a:ln>
                <a:solidFill>
                  <a:srgbClr val="0099CC"/>
                </a:solidFill>
                <a:effectLst/>
                <a:uLnTx/>
                <a:uFillTx/>
                <a:latin typeface="Arial" charset="0"/>
                <a:ea typeface="+mn-ea"/>
                <a:cs typeface="+mn-cs"/>
              </a:rPr>
              <a:t>2</a:t>
            </a:r>
            <a:r>
              <a:rPr kumimoji="0" lang="en-US" sz="1400" b="1" i="1" u="none" strike="noStrike" kern="0" cap="none" spc="0" normalizeH="0" baseline="0" noProof="0" dirty="0">
                <a:ln>
                  <a:noFill/>
                </a:ln>
                <a:solidFill>
                  <a:srgbClr val="0099CC"/>
                </a:solidFill>
                <a:effectLst/>
                <a:uLnTx/>
                <a:uFillTx/>
                <a:latin typeface="Arial" charset="0"/>
                <a:ea typeface="+mn-ea"/>
                <a:cs typeface="+mn-cs"/>
              </a:rPr>
              <a:t>S/ SO</a:t>
            </a:r>
            <a:r>
              <a:rPr kumimoji="0" lang="en-US" sz="1400" b="1" i="1" u="none" strike="noStrike" kern="0" cap="none" spc="0" normalizeH="0" baseline="-25000" noProof="0" dirty="0">
                <a:ln>
                  <a:noFill/>
                </a:ln>
                <a:solidFill>
                  <a:srgbClr val="0099CC"/>
                </a:solidFill>
                <a:effectLst/>
                <a:uLnTx/>
                <a:uFillTx/>
                <a:latin typeface="Arial" charset="0"/>
                <a:ea typeface="+mn-ea"/>
                <a:cs typeface="+mn-cs"/>
              </a:rPr>
              <a:t>2</a:t>
            </a:r>
            <a:r>
              <a:rPr kumimoji="0" lang="en-US" sz="1400" b="1" i="1" u="none" strike="noStrike" kern="0" cap="none" spc="0" normalizeH="0" baseline="0" noProof="0" dirty="0">
                <a:ln>
                  <a:noFill/>
                </a:ln>
                <a:solidFill>
                  <a:srgbClr val="0099CC"/>
                </a:solidFill>
                <a:effectLst/>
                <a:uLnTx/>
                <a:uFillTx/>
                <a:latin typeface="Arial" charset="0"/>
                <a:ea typeface="+mn-ea"/>
                <a:cs typeface="+mn-cs"/>
              </a:rPr>
              <a:t>) Alkaline:  $1220.00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NiMH:  $1340.00</a:t>
            </a:r>
          </a:p>
        </p:txBody>
      </p:sp>
      <p:sp>
        <p:nvSpPr>
          <p:cNvPr id="12" name="TextBox 11"/>
          <p:cNvSpPr txBox="1"/>
          <p:nvPr/>
        </p:nvSpPr>
        <p:spPr>
          <a:xfrm>
            <a:off x="5826384" y="4606153"/>
            <a:ext cx="1783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G888 four gas NiMH: $995.00</a:t>
            </a:r>
          </a:p>
        </p:txBody>
      </p:sp>
      <p:sp>
        <p:nvSpPr>
          <p:cNvPr id="13" name="TextBox 12"/>
          <p:cNvSpPr txBox="1"/>
          <p:nvPr/>
        </p:nvSpPr>
        <p:spPr>
          <a:xfrm>
            <a:off x="7350384" y="3723630"/>
            <a:ext cx="178308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G999 four gas Pumped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99CC"/>
                </a:solidFill>
                <a:effectLst/>
                <a:uLnTx/>
                <a:uFillTx/>
                <a:latin typeface="Arial" charset="0"/>
                <a:ea typeface="+mn-ea"/>
                <a:cs typeface="+mn-cs"/>
              </a:rPr>
              <a:t>NiMH: $1395.00</a:t>
            </a:r>
          </a:p>
        </p:txBody>
      </p:sp>
    </p:spTree>
    <p:extLst>
      <p:ext uri="{BB962C8B-B14F-4D97-AF65-F5344CB8AC3E}">
        <p14:creationId xmlns:p14="http://schemas.microsoft.com/office/powerpoint/2010/main" val="3691593247"/>
      </p:ext>
    </p:extLst>
  </p:cSld>
  <p:clrMapOvr>
    <a:masterClrMapping/>
  </p:clrMapOvr>
  <p:transition spd="slow" advClick="0" advTm="10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2A28-B207-4277-BED0-BFE6225DD689}"/>
              </a:ext>
            </a:extLst>
          </p:cNvPr>
          <p:cNvSpPr>
            <a:spLocks noGrp="1"/>
          </p:cNvSpPr>
          <p:nvPr>
            <p:ph type="title"/>
          </p:nvPr>
        </p:nvSpPr>
        <p:spPr>
          <a:xfrm>
            <a:off x="452794" y="211030"/>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Comparative features </a:t>
            </a:r>
            <a:r>
              <a:rPr lang="en-US" sz="2000" dirty="0" err="1">
                <a:solidFill>
                  <a:srgbClr val="3399CC"/>
                </a:solidFill>
              </a:rPr>
              <a:t>GfG</a:t>
            </a:r>
            <a:r>
              <a:rPr lang="en-US" sz="2000" dirty="0">
                <a:solidFill>
                  <a:srgbClr val="3399CC"/>
                </a:solidFill>
              </a:rPr>
              <a:t> portables</a:t>
            </a:r>
          </a:p>
        </p:txBody>
      </p:sp>
      <p:pic>
        <p:nvPicPr>
          <p:cNvPr id="4" name="Picture 3">
            <a:extLst>
              <a:ext uri="{FF2B5EF4-FFF2-40B4-BE49-F238E27FC236}">
                <a16:creationId xmlns:a16="http://schemas.microsoft.com/office/drawing/2014/main" id="{53B83183-F14A-421F-BEF5-A604E791D6A1}"/>
              </a:ext>
            </a:extLst>
          </p:cNvPr>
          <p:cNvPicPr>
            <a:picLocks noChangeAspect="1"/>
          </p:cNvPicPr>
          <p:nvPr/>
        </p:nvPicPr>
        <p:blipFill rotWithShape="1">
          <a:blip r:embed="rId2"/>
          <a:srcRect l="17500" t="21821" r="21057" b="7777"/>
          <a:stretch/>
        </p:blipFill>
        <p:spPr>
          <a:xfrm>
            <a:off x="0" y="1046285"/>
            <a:ext cx="8859574" cy="5710111"/>
          </a:xfrm>
          <a:prstGeom prst="rect">
            <a:avLst/>
          </a:prstGeom>
          <a:solidFill>
            <a:srgbClr val="FFFFFF"/>
          </a:solidFill>
        </p:spPr>
      </p:pic>
      <p:cxnSp>
        <p:nvCxnSpPr>
          <p:cNvPr id="8" name="Straight Connector 7">
            <a:extLst>
              <a:ext uri="{FF2B5EF4-FFF2-40B4-BE49-F238E27FC236}">
                <a16:creationId xmlns:a16="http://schemas.microsoft.com/office/drawing/2014/main" id="{30286C3A-6452-4A30-A8E8-C125CF4AB08B}"/>
              </a:ext>
            </a:extLst>
          </p:cNvPr>
          <p:cNvCxnSpPr/>
          <p:nvPr/>
        </p:nvCxnSpPr>
        <p:spPr bwMode="auto">
          <a:xfrm>
            <a:off x="0" y="1037493"/>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5472398"/>
      </p:ext>
    </p:extLst>
  </p:cSld>
  <p:clrMapOvr>
    <a:masterClrMapping/>
  </p:clrMapOvr>
  <p:transition spd="slow">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4F5C7-37E6-4C53-8274-74F95342E981}"/>
              </a:ext>
            </a:extLst>
          </p:cNvPr>
          <p:cNvPicPr>
            <a:picLocks noChangeAspect="1"/>
          </p:cNvPicPr>
          <p:nvPr/>
        </p:nvPicPr>
        <p:blipFill rotWithShape="1">
          <a:blip r:embed="rId3"/>
          <a:srcRect l="18384" t="22874" r="21442" b="5214"/>
          <a:stretch/>
        </p:blipFill>
        <p:spPr>
          <a:xfrm>
            <a:off x="114300" y="852854"/>
            <a:ext cx="8932985" cy="6005146"/>
          </a:xfrm>
          <a:prstGeom prst="rect">
            <a:avLst/>
          </a:prstGeom>
        </p:spPr>
      </p:pic>
      <p:cxnSp>
        <p:nvCxnSpPr>
          <p:cNvPr id="6" name="Straight Connector 5">
            <a:extLst>
              <a:ext uri="{FF2B5EF4-FFF2-40B4-BE49-F238E27FC236}">
                <a16:creationId xmlns:a16="http://schemas.microsoft.com/office/drawing/2014/main" id="{F2CFB6AB-6BD8-42C7-8FD7-2765AAE6462A}"/>
              </a:ext>
            </a:extLst>
          </p:cNvPr>
          <p:cNvCxnSpPr/>
          <p:nvPr/>
        </p:nvCxnSpPr>
        <p:spPr bwMode="auto">
          <a:xfrm>
            <a:off x="0" y="816200"/>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itle 1">
            <a:extLst>
              <a:ext uri="{FF2B5EF4-FFF2-40B4-BE49-F238E27FC236}">
                <a16:creationId xmlns:a16="http://schemas.microsoft.com/office/drawing/2014/main" id="{3C0DC3B8-84A4-42AC-B4D4-A638B1E48A74}"/>
              </a:ext>
            </a:extLst>
          </p:cNvPr>
          <p:cNvSpPr>
            <a:spLocks noGrp="1"/>
          </p:cNvSpPr>
          <p:nvPr>
            <p:ph type="title"/>
          </p:nvPr>
        </p:nvSpPr>
        <p:spPr>
          <a:xfrm>
            <a:off x="452794" y="114318"/>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Comparative features </a:t>
            </a:r>
            <a:r>
              <a:rPr lang="en-US" sz="2000" dirty="0" err="1">
                <a:solidFill>
                  <a:srgbClr val="3399CC"/>
                </a:solidFill>
              </a:rPr>
              <a:t>GfG</a:t>
            </a:r>
            <a:r>
              <a:rPr lang="en-US" sz="2000" dirty="0">
                <a:solidFill>
                  <a:srgbClr val="3399CC"/>
                </a:solidFill>
              </a:rPr>
              <a:t> portables</a:t>
            </a:r>
          </a:p>
        </p:txBody>
      </p:sp>
    </p:spTree>
    <p:extLst>
      <p:ext uri="{BB962C8B-B14F-4D97-AF65-F5344CB8AC3E}">
        <p14:creationId xmlns:p14="http://schemas.microsoft.com/office/powerpoint/2010/main" val="1517489653"/>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B444EEE-70A9-4CB5-A688-060BED80DF4A}"/>
              </a:ext>
            </a:extLst>
          </p:cNvPr>
          <p:cNvCxnSpPr/>
          <p:nvPr/>
        </p:nvCxnSpPr>
        <p:spPr>
          <a:xfrm>
            <a:off x="0" y="1057991"/>
            <a:ext cx="9144000" cy="0"/>
          </a:xfrm>
          <a:prstGeom prst="line">
            <a:avLst/>
          </a:prstGeom>
          <a:noFill/>
          <a:ln w="31750" cap="flat" cmpd="sng" algn="ctr">
            <a:solidFill>
              <a:srgbClr val="8ED2FF"/>
            </a:solidFill>
            <a:prstDash val="solid"/>
          </a:ln>
          <a:effectLst/>
        </p:spPr>
      </p:cxnSp>
      <p:sp>
        <p:nvSpPr>
          <p:cNvPr id="2" name="Title 1">
            <a:extLst>
              <a:ext uri="{FF2B5EF4-FFF2-40B4-BE49-F238E27FC236}">
                <a16:creationId xmlns:a16="http://schemas.microsoft.com/office/drawing/2014/main" id="{4D75DBDA-09FA-498C-9002-266EBA4B1487}"/>
              </a:ext>
            </a:extLst>
          </p:cNvPr>
          <p:cNvSpPr>
            <a:spLocks noGrp="1"/>
          </p:cNvSpPr>
          <p:nvPr>
            <p:ph type="title"/>
          </p:nvPr>
        </p:nvSpPr>
        <p:spPr>
          <a:xfrm>
            <a:off x="404447" y="780426"/>
            <a:ext cx="3657599" cy="3815438"/>
          </a:xfrm>
        </p:spPr>
        <p:txBody>
          <a:bodyPr/>
          <a:lstStyle/>
          <a:p>
            <a:r>
              <a:rPr lang="en-US" sz="2000" b="0" dirty="0">
                <a:solidFill>
                  <a:srgbClr val="0099CC"/>
                </a:solidFill>
              </a:rPr>
              <a:t>Need help?</a:t>
            </a:r>
            <a:br>
              <a:rPr lang="en-US" sz="2000" b="0" dirty="0">
                <a:solidFill>
                  <a:srgbClr val="0099CC"/>
                </a:solidFill>
              </a:rPr>
            </a:br>
            <a:br>
              <a:rPr lang="en-US" sz="2400" b="0" dirty="0"/>
            </a:br>
            <a:r>
              <a:rPr lang="en-US" sz="1400" b="0" dirty="0"/>
              <a:t>Toll free (USA and Canada): 800-959-0329</a:t>
            </a:r>
            <a:br>
              <a:rPr lang="en-US" sz="1400" b="0" dirty="0"/>
            </a:br>
            <a:br>
              <a:rPr lang="en-US" sz="1400" b="0" dirty="0"/>
            </a:br>
            <a:r>
              <a:rPr lang="en-US" sz="1400" b="0" dirty="0"/>
              <a:t>Direct:  1-734-769-0573</a:t>
            </a:r>
            <a:br>
              <a:rPr lang="en-US" sz="1400" b="0" dirty="0"/>
            </a:br>
            <a:br>
              <a:rPr lang="en-US" sz="1400" b="0" dirty="0"/>
            </a:br>
            <a:r>
              <a:rPr lang="en-US" sz="1400" b="0" dirty="0"/>
              <a:t>Customer service e-mail: </a:t>
            </a:r>
            <a:br>
              <a:rPr lang="en-US" sz="1400" b="0" dirty="0"/>
            </a:br>
            <a:br>
              <a:rPr lang="en-US" sz="1400" b="0" dirty="0"/>
            </a:br>
            <a:r>
              <a:rPr lang="en-US" sz="1400" b="0" dirty="0"/>
              <a:t>service@goodforgas.com</a:t>
            </a:r>
            <a:br>
              <a:rPr lang="en-US" sz="1400" b="0" dirty="0"/>
            </a:br>
            <a:br>
              <a:rPr lang="en-US" sz="1400" b="0" dirty="0"/>
            </a:br>
            <a:br>
              <a:rPr lang="en-US" sz="1400" b="0" dirty="0"/>
            </a:br>
            <a:r>
              <a:rPr lang="en-US" sz="1400" b="0" dirty="0"/>
              <a:t>Sales Territory Map and Contact List:    </a:t>
            </a:r>
            <a:br>
              <a:rPr lang="en-US" sz="1400" b="0" dirty="0"/>
            </a:br>
            <a:br>
              <a:rPr lang="en-US" sz="1400" b="0" dirty="0"/>
            </a:br>
            <a:r>
              <a:rPr lang="en-US" sz="1400" b="0" dirty="0"/>
              <a:t>https://goodforgas.com/wp-content/uploads/2019/11/Sales-Territory-Map-V44.pdf</a:t>
            </a:r>
            <a:br>
              <a:rPr lang="en-US" sz="1400" b="0" dirty="0"/>
            </a:br>
            <a:endParaRPr lang="en-US" sz="1400" b="0" dirty="0"/>
          </a:p>
        </p:txBody>
      </p:sp>
      <p:pic>
        <p:nvPicPr>
          <p:cNvPr id="4" name="Picture 3">
            <a:extLst>
              <a:ext uri="{FF2B5EF4-FFF2-40B4-BE49-F238E27FC236}">
                <a16:creationId xmlns:a16="http://schemas.microsoft.com/office/drawing/2014/main" id="{FF4695EE-BCE7-484F-BD97-96AEC236D2D0}"/>
              </a:ext>
            </a:extLst>
          </p:cNvPr>
          <p:cNvPicPr>
            <a:picLocks noChangeAspect="1"/>
          </p:cNvPicPr>
          <p:nvPr/>
        </p:nvPicPr>
        <p:blipFill rotWithShape="1">
          <a:blip r:embed="rId2"/>
          <a:srcRect l="32092" t="12994" r="33112" b="5465"/>
          <a:stretch/>
        </p:blipFill>
        <p:spPr>
          <a:xfrm>
            <a:off x="4409680" y="382556"/>
            <a:ext cx="4041763" cy="5327779"/>
          </a:xfrm>
          <a:prstGeom prst="rect">
            <a:avLst/>
          </a:prstGeom>
          <a:ln w="15875">
            <a:solidFill>
              <a:schemeClr val="bg1"/>
            </a:solidFill>
          </a:ln>
          <a:effectLst>
            <a:outerShdw blurRad="50800" dist="38100" dir="2700000" algn="tl" rotWithShape="0">
              <a:schemeClr val="bg1">
                <a:lumMod val="50000"/>
                <a:lumOff val="50000"/>
              </a:schemeClr>
            </a:outerShdw>
          </a:effectLst>
        </p:spPr>
      </p:pic>
    </p:spTree>
    <p:extLst>
      <p:ext uri="{BB962C8B-B14F-4D97-AF65-F5344CB8AC3E}">
        <p14:creationId xmlns:p14="http://schemas.microsoft.com/office/powerpoint/2010/main" val="2560020105"/>
      </p:ext>
    </p:extLst>
  </p:cSld>
  <p:clrMapOvr>
    <a:masterClrMapping/>
  </p:clrMapOvr>
  <p:transition spd="slow">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2BF36-40B4-49A2-A865-83A89A1F93C4}"/>
              </a:ext>
            </a:extLst>
          </p:cNvPr>
          <p:cNvPicPr>
            <a:picLocks noChangeAspect="1"/>
          </p:cNvPicPr>
          <p:nvPr/>
        </p:nvPicPr>
        <p:blipFill rotWithShape="1">
          <a:blip r:embed="rId3"/>
          <a:srcRect l="17789" t="21965" r="21058" b="20717"/>
          <a:stretch/>
        </p:blipFill>
        <p:spPr>
          <a:xfrm>
            <a:off x="237392" y="1003809"/>
            <a:ext cx="8669215" cy="4570510"/>
          </a:xfrm>
          <a:prstGeom prst="rect">
            <a:avLst/>
          </a:prstGeom>
        </p:spPr>
      </p:pic>
      <p:cxnSp>
        <p:nvCxnSpPr>
          <p:cNvPr id="5" name="Straight Connector 4">
            <a:extLst>
              <a:ext uri="{FF2B5EF4-FFF2-40B4-BE49-F238E27FC236}">
                <a16:creationId xmlns:a16="http://schemas.microsoft.com/office/drawing/2014/main" id="{C3A3CD7B-5B77-431F-9F3C-AF1CF392AA8A}"/>
              </a:ext>
            </a:extLst>
          </p:cNvPr>
          <p:cNvCxnSpPr/>
          <p:nvPr/>
        </p:nvCxnSpPr>
        <p:spPr bwMode="auto">
          <a:xfrm>
            <a:off x="-8792" y="97594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itle 1">
            <a:extLst>
              <a:ext uri="{FF2B5EF4-FFF2-40B4-BE49-F238E27FC236}">
                <a16:creationId xmlns:a16="http://schemas.microsoft.com/office/drawing/2014/main" id="{38025828-383C-4D3B-82A9-21CC254DA555}"/>
              </a:ext>
            </a:extLst>
          </p:cNvPr>
          <p:cNvSpPr>
            <a:spLocks noGrp="1"/>
          </p:cNvSpPr>
          <p:nvPr>
            <p:ph type="title"/>
          </p:nvPr>
        </p:nvSpPr>
        <p:spPr>
          <a:xfrm>
            <a:off x="452794" y="211030"/>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Comparative features </a:t>
            </a:r>
            <a:r>
              <a:rPr lang="en-US" sz="2000" dirty="0" err="1">
                <a:solidFill>
                  <a:srgbClr val="3399CC"/>
                </a:solidFill>
              </a:rPr>
              <a:t>GfG</a:t>
            </a:r>
            <a:r>
              <a:rPr lang="en-US" sz="2000" dirty="0">
                <a:solidFill>
                  <a:srgbClr val="3399CC"/>
                </a:solidFill>
              </a:rPr>
              <a:t> portables</a:t>
            </a:r>
          </a:p>
        </p:txBody>
      </p:sp>
    </p:spTree>
    <p:extLst>
      <p:ext uri="{BB962C8B-B14F-4D97-AF65-F5344CB8AC3E}">
        <p14:creationId xmlns:p14="http://schemas.microsoft.com/office/powerpoint/2010/main" val="3976698453"/>
      </p:ext>
    </p:extLst>
  </p:cSld>
  <p:clrMapOvr>
    <a:masterClrMapping/>
  </p:clrMapOvr>
  <p:transition spd="slow">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79C8D-3EA8-43C9-B368-125CBCCE5B1F}"/>
              </a:ext>
            </a:extLst>
          </p:cNvPr>
          <p:cNvPicPr>
            <a:picLocks noChangeAspect="1"/>
          </p:cNvPicPr>
          <p:nvPr/>
        </p:nvPicPr>
        <p:blipFill rotWithShape="1">
          <a:blip r:embed="rId3"/>
          <a:srcRect l="17885" t="19914" r="21154" b="11572"/>
          <a:stretch/>
        </p:blipFill>
        <p:spPr>
          <a:xfrm>
            <a:off x="561171" y="990736"/>
            <a:ext cx="7737232" cy="4891320"/>
          </a:xfrm>
          <a:prstGeom prst="rect">
            <a:avLst/>
          </a:prstGeom>
        </p:spPr>
      </p:pic>
      <p:sp>
        <p:nvSpPr>
          <p:cNvPr id="5" name="Title 1">
            <a:extLst>
              <a:ext uri="{FF2B5EF4-FFF2-40B4-BE49-F238E27FC236}">
                <a16:creationId xmlns:a16="http://schemas.microsoft.com/office/drawing/2014/main" id="{6825C5BE-383F-4096-BEE0-04E2BD0C67E8}"/>
              </a:ext>
            </a:extLst>
          </p:cNvPr>
          <p:cNvSpPr>
            <a:spLocks noGrp="1"/>
          </p:cNvSpPr>
          <p:nvPr>
            <p:ph type="title"/>
          </p:nvPr>
        </p:nvSpPr>
        <p:spPr>
          <a:xfrm>
            <a:off x="452794" y="211030"/>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Product by Product Comparisons</a:t>
            </a:r>
          </a:p>
        </p:txBody>
      </p:sp>
      <p:cxnSp>
        <p:nvCxnSpPr>
          <p:cNvPr id="6" name="Straight Connector 5">
            <a:extLst>
              <a:ext uri="{FF2B5EF4-FFF2-40B4-BE49-F238E27FC236}">
                <a16:creationId xmlns:a16="http://schemas.microsoft.com/office/drawing/2014/main" id="{A349E299-001E-43DB-8B97-76AFB64A853B}"/>
              </a:ext>
            </a:extLst>
          </p:cNvPr>
          <p:cNvCxnSpPr/>
          <p:nvPr/>
        </p:nvCxnSpPr>
        <p:spPr bwMode="auto">
          <a:xfrm>
            <a:off x="-8792" y="97594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25472593"/>
      </p:ext>
    </p:extLst>
  </p:cSld>
  <p:clrMapOvr>
    <a:masterClrMapping/>
  </p:clrMapOvr>
  <p:transition spd="slow">
    <p:split orient="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5519A-B4FD-4F39-935B-F9FBC6FCBC5E}"/>
              </a:ext>
            </a:extLst>
          </p:cNvPr>
          <p:cNvPicPr>
            <a:picLocks noChangeAspect="1"/>
          </p:cNvPicPr>
          <p:nvPr/>
        </p:nvPicPr>
        <p:blipFill rotWithShape="1">
          <a:blip r:embed="rId2"/>
          <a:srcRect l="17693" t="22068" r="21154" b="10061"/>
          <a:stretch/>
        </p:blipFill>
        <p:spPr>
          <a:xfrm>
            <a:off x="739524" y="1063873"/>
            <a:ext cx="7647368" cy="4774201"/>
          </a:xfrm>
          <a:prstGeom prst="rect">
            <a:avLst/>
          </a:prstGeom>
        </p:spPr>
      </p:pic>
      <p:sp>
        <p:nvSpPr>
          <p:cNvPr id="5" name="Title 1">
            <a:extLst>
              <a:ext uri="{FF2B5EF4-FFF2-40B4-BE49-F238E27FC236}">
                <a16:creationId xmlns:a16="http://schemas.microsoft.com/office/drawing/2014/main" id="{435F7EE8-96CC-4EF7-A2CD-D46CDD61641A}"/>
              </a:ext>
            </a:extLst>
          </p:cNvPr>
          <p:cNvSpPr>
            <a:spLocks noGrp="1"/>
          </p:cNvSpPr>
          <p:nvPr>
            <p:ph type="title"/>
          </p:nvPr>
        </p:nvSpPr>
        <p:spPr>
          <a:xfrm>
            <a:off x="452794" y="175862"/>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Product by Product Comparisons</a:t>
            </a:r>
          </a:p>
        </p:txBody>
      </p:sp>
      <p:cxnSp>
        <p:nvCxnSpPr>
          <p:cNvPr id="6" name="Straight Connector 5">
            <a:extLst>
              <a:ext uri="{FF2B5EF4-FFF2-40B4-BE49-F238E27FC236}">
                <a16:creationId xmlns:a16="http://schemas.microsoft.com/office/drawing/2014/main" id="{32D263D4-73D7-40E8-8285-E9C53AB13C24}"/>
              </a:ext>
            </a:extLst>
          </p:cNvPr>
          <p:cNvCxnSpPr/>
          <p:nvPr/>
        </p:nvCxnSpPr>
        <p:spPr bwMode="auto">
          <a:xfrm>
            <a:off x="-8792" y="93198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19067908"/>
      </p:ext>
    </p:extLst>
  </p:cSld>
  <p:clrMapOvr>
    <a:masterClrMapping/>
  </p:clrMapOvr>
  <p:transition spd="slow">
    <p:split orient="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4437A-A955-41A8-814E-476A4149D260}"/>
              </a:ext>
            </a:extLst>
          </p:cNvPr>
          <p:cNvPicPr>
            <a:picLocks noChangeAspect="1"/>
          </p:cNvPicPr>
          <p:nvPr/>
        </p:nvPicPr>
        <p:blipFill rotWithShape="1">
          <a:blip r:embed="rId2"/>
          <a:srcRect l="18942" t="21966" r="22789" b="10171"/>
          <a:stretch/>
        </p:blipFill>
        <p:spPr>
          <a:xfrm>
            <a:off x="791307" y="1026541"/>
            <a:ext cx="7403121" cy="4849901"/>
          </a:xfrm>
          <a:prstGeom prst="rect">
            <a:avLst/>
          </a:prstGeom>
        </p:spPr>
      </p:pic>
      <p:sp>
        <p:nvSpPr>
          <p:cNvPr id="5" name="Title 1">
            <a:extLst>
              <a:ext uri="{FF2B5EF4-FFF2-40B4-BE49-F238E27FC236}">
                <a16:creationId xmlns:a16="http://schemas.microsoft.com/office/drawing/2014/main" id="{AE4FDC02-7A71-45E0-BBAD-2C1CFC068327}"/>
              </a:ext>
            </a:extLst>
          </p:cNvPr>
          <p:cNvSpPr>
            <a:spLocks noGrp="1"/>
          </p:cNvSpPr>
          <p:nvPr>
            <p:ph type="title"/>
          </p:nvPr>
        </p:nvSpPr>
        <p:spPr>
          <a:xfrm>
            <a:off x="452794" y="211030"/>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Product by Product Comparisons</a:t>
            </a:r>
          </a:p>
        </p:txBody>
      </p:sp>
      <p:cxnSp>
        <p:nvCxnSpPr>
          <p:cNvPr id="6" name="Straight Connector 5">
            <a:extLst>
              <a:ext uri="{FF2B5EF4-FFF2-40B4-BE49-F238E27FC236}">
                <a16:creationId xmlns:a16="http://schemas.microsoft.com/office/drawing/2014/main" id="{8E1BE3AA-BC71-4C23-B71D-A64E704C7394}"/>
              </a:ext>
            </a:extLst>
          </p:cNvPr>
          <p:cNvCxnSpPr/>
          <p:nvPr/>
        </p:nvCxnSpPr>
        <p:spPr bwMode="auto">
          <a:xfrm>
            <a:off x="-8792" y="97594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56022146"/>
      </p:ext>
    </p:extLst>
  </p:cSld>
  <p:clrMapOvr>
    <a:masterClrMapping/>
  </p:clrMapOvr>
  <p:transition spd="slow">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8505B-C88C-4D55-8289-2AAED01D35B8}"/>
              </a:ext>
            </a:extLst>
          </p:cNvPr>
          <p:cNvPicPr>
            <a:picLocks noChangeAspect="1"/>
          </p:cNvPicPr>
          <p:nvPr/>
        </p:nvPicPr>
        <p:blipFill rotWithShape="1">
          <a:blip r:embed="rId2"/>
          <a:srcRect l="18386" t="24701" r="22309" b="20769"/>
          <a:stretch/>
        </p:blipFill>
        <p:spPr>
          <a:xfrm>
            <a:off x="739759" y="1213337"/>
            <a:ext cx="7667021" cy="3965326"/>
          </a:xfrm>
          <a:prstGeom prst="rect">
            <a:avLst/>
          </a:prstGeom>
        </p:spPr>
      </p:pic>
      <p:sp>
        <p:nvSpPr>
          <p:cNvPr id="5" name="Title 1">
            <a:extLst>
              <a:ext uri="{FF2B5EF4-FFF2-40B4-BE49-F238E27FC236}">
                <a16:creationId xmlns:a16="http://schemas.microsoft.com/office/drawing/2014/main" id="{0A3622A5-45A0-4B84-ACBF-8600822D2B65}"/>
              </a:ext>
            </a:extLst>
          </p:cNvPr>
          <p:cNvSpPr>
            <a:spLocks noGrp="1"/>
          </p:cNvSpPr>
          <p:nvPr>
            <p:ph type="title"/>
          </p:nvPr>
        </p:nvSpPr>
        <p:spPr>
          <a:xfrm>
            <a:off x="452794" y="211030"/>
            <a:ext cx="7953986" cy="701886"/>
          </a:xfrm>
        </p:spPr>
        <p:txBody>
          <a:bodyPr/>
          <a:lstStyle/>
          <a:p>
            <a:r>
              <a:rPr lang="en-US" sz="2000" dirty="0">
                <a:solidFill>
                  <a:srgbClr val="3399CC"/>
                </a:solidFill>
              </a:rPr>
              <a:t>Support Materials on www.goodforgas.com</a:t>
            </a:r>
            <a:br>
              <a:rPr lang="en-US" sz="2000" dirty="0">
                <a:solidFill>
                  <a:srgbClr val="3399CC"/>
                </a:solidFill>
              </a:rPr>
            </a:br>
            <a:r>
              <a:rPr lang="en-US" sz="2000" dirty="0">
                <a:solidFill>
                  <a:srgbClr val="3399CC"/>
                </a:solidFill>
              </a:rPr>
              <a:t>Product by Product Comparisons</a:t>
            </a:r>
          </a:p>
        </p:txBody>
      </p:sp>
      <p:cxnSp>
        <p:nvCxnSpPr>
          <p:cNvPr id="6" name="Straight Connector 5">
            <a:extLst>
              <a:ext uri="{FF2B5EF4-FFF2-40B4-BE49-F238E27FC236}">
                <a16:creationId xmlns:a16="http://schemas.microsoft.com/office/drawing/2014/main" id="{6DDFDF8A-9B9A-4B94-9491-1583473A86BF}"/>
              </a:ext>
            </a:extLst>
          </p:cNvPr>
          <p:cNvCxnSpPr/>
          <p:nvPr/>
        </p:nvCxnSpPr>
        <p:spPr bwMode="auto">
          <a:xfrm>
            <a:off x="-8792" y="975944"/>
            <a:ext cx="9144000" cy="0"/>
          </a:xfrm>
          <a:prstGeom prst="line">
            <a:avLst/>
          </a:prstGeom>
          <a:solidFill>
            <a:schemeClr val="accent1"/>
          </a:solidFill>
          <a:ln w="41275" cap="flat" cmpd="sng" algn="ctr">
            <a:solidFill>
              <a:srgbClr val="C1DA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27211240"/>
      </p:ext>
    </p:extLst>
  </p:cSld>
  <p:clrMapOvr>
    <a:masterClrMapping/>
  </p:clrMapOvr>
  <p:transition spd="slow">
    <p:split orient="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098" y="1443843"/>
            <a:ext cx="6756400" cy="812799"/>
          </a:xfrm>
        </p:spPr>
        <p:txBody>
          <a:bodyPr/>
          <a:lstStyle/>
          <a:p>
            <a:r>
              <a:rPr lang="en-US" dirty="0">
                <a:solidFill>
                  <a:srgbClr val="0099CC"/>
                </a:solidFill>
              </a:rPr>
              <a:t>Thanks</a:t>
            </a:r>
            <a:r>
              <a:rPr lang="en-US" baseline="0" dirty="0">
                <a:solidFill>
                  <a:srgbClr val="0099CC"/>
                </a:solidFill>
              </a:rPr>
              <a:t> for the opportunity to discuss what’s going on at GfG, </a:t>
            </a:r>
            <a:r>
              <a:rPr lang="en-US" baseline="0" dirty="0" err="1">
                <a:solidFill>
                  <a:srgbClr val="0099CC"/>
                </a:solidFill>
              </a:rPr>
              <a:t>Inc</a:t>
            </a:r>
            <a:r>
              <a:rPr lang="en-US" baseline="0" dirty="0">
                <a:solidFill>
                  <a:srgbClr val="0099CC"/>
                </a:solidFill>
              </a:rPr>
              <a:t>!</a:t>
            </a:r>
            <a:endParaRPr lang="en-US" dirty="0">
              <a:solidFill>
                <a:srgbClr val="0099CC"/>
              </a:solidFill>
            </a:endParaRPr>
          </a:p>
        </p:txBody>
      </p:sp>
    </p:spTree>
    <p:extLst>
      <p:ext uri="{BB962C8B-B14F-4D97-AF65-F5344CB8AC3E}">
        <p14:creationId xmlns:p14="http://schemas.microsoft.com/office/powerpoint/2010/main" val="706180001"/>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804001"/>
            <a:ext cx="9144000" cy="0"/>
          </a:xfrm>
          <a:prstGeom prst="line">
            <a:avLst/>
          </a:prstGeom>
          <a:noFill/>
          <a:ln w="31750" cap="flat" cmpd="sng" algn="ctr">
            <a:solidFill>
              <a:srgbClr val="8ED2FF"/>
            </a:solidFill>
            <a:prstDash val="solid"/>
          </a:ln>
          <a:effectLst/>
        </p:spPr>
      </p:cxnSp>
      <p:sp>
        <p:nvSpPr>
          <p:cNvPr id="6" name="Rectangle 5"/>
          <p:cNvSpPr/>
          <p:nvPr/>
        </p:nvSpPr>
        <p:spPr bwMode="auto">
          <a:xfrm>
            <a:off x="0" y="1609725"/>
            <a:ext cx="9144000" cy="5248275"/>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0"/>
              </a:spcBef>
              <a:spcAft>
                <a:spcPts val="1800"/>
              </a:spcAft>
              <a:buClrTx/>
              <a:buSzTx/>
              <a:buFontTx/>
              <a:buNone/>
              <a:tabLst/>
            </a:pPr>
            <a:endParaRPr kumimoji="0" lang="en-US" sz="2000" b="1" i="0" u="none" strike="noStrike" cap="none" normalizeH="0" baseline="0" dirty="0">
              <a:ln>
                <a:noFill/>
              </a:ln>
              <a:solidFill>
                <a:schemeClr val="tx1"/>
              </a:solidFill>
              <a:effectLst/>
              <a:latin typeface="Arial" charset="0"/>
            </a:endParaRPr>
          </a:p>
        </p:txBody>
      </p:sp>
      <p:sp>
        <p:nvSpPr>
          <p:cNvPr id="5122" name="Rectangle 2"/>
          <p:cNvSpPr>
            <a:spLocks noGrp="1" noChangeArrowheads="1"/>
          </p:cNvSpPr>
          <p:nvPr>
            <p:ph type="title"/>
          </p:nvPr>
        </p:nvSpPr>
        <p:spPr>
          <a:xfrm>
            <a:off x="3418629" y="300605"/>
            <a:ext cx="5272215" cy="477924"/>
          </a:xfrm>
        </p:spPr>
        <p:txBody>
          <a:bodyPr/>
          <a:lstStyle/>
          <a:p>
            <a:r>
              <a:rPr lang="en-US" sz="2000" dirty="0">
                <a:solidFill>
                  <a:srgbClr val="3399CC"/>
                </a:solidFill>
              </a:rPr>
              <a:t>Channel strategy </a:t>
            </a:r>
            <a:endParaRPr lang="de-DE" sz="2000" dirty="0">
              <a:solidFill>
                <a:srgbClr val="3399CC"/>
              </a:solidFill>
            </a:endParaRPr>
          </a:p>
        </p:txBody>
      </p:sp>
      <p:grpSp>
        <p:nvGrpSpPr>
          <p:cNvPr id="4" name="Group 3"/>
          <p:cNvGrpSpPr>
            <a:grpSpLocks noChangeAspect="1"/>
          </p:cNvGrpSpPr>
          <p:nvPr/>
        </p:nvGrpSpPr>
        <p:grpSpPr>
          <a:xfrm>
            <a:off x="342909" y="355090"/>
            <a:ext cx="2439339" cy="3826386"/>
            <a:chOff x="342902" y="355081"/>
            <a:chExt cx="3424735" cy="5372101"/>
          </a:xfrm>
        </p:grpSpPr>
        <p:pic>
          <p:nvPicPr>
            <p:cNvPr id="5124" name="Picture 7" descr="GfG world map"/>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60" r="60010" b="1041"/>
            <a:stretch/>
          </p:blipFill>
          <p:spPr bwMode="auto">
            <a:xfrm>
              <a:off x="342902" y="355081"/>
              <a:ext cx="3423556" cy="5372101"/>
            </a:xfrm>
            <a:prstGeom prst="rect">
              <a:avLst/>
            </a:prstGeom>
            <a:solidFill>
              <a:srgbClr val="FFFFFF"/>
            </a:solidFill>
            <a:ln w="19050">
              <a:solidFill>
                <a:srgbClr val="000000"/>
              </a:solidFill>
              <a:miter lim="800000"/>
              <a:headEnd/>
              <a:tailEnd/>
            </a:ln>
            <a:effectLst>
              <a:outerShdw blurRad="50800" dist="50800" dir="2700000" algn="ctr" rotWithShape="0">
                <a:schemeClr val="bg1">
                  <a:lumMod val="50000"/>
                  <a:lumOff val="50000"/>
                </a:schemeClr>
              </a:outerShdw>
            </a:effectLst>
          </p:spPr>
        </p:pic>
        <p:sp>
          <p:nvSpPr>
            <p:cNvPr id="2" name="Rectangle 1"/>
            <p:cNvSpPr/>
            <p:nvPr/>
          </p:nvSpPr>
          <p:spPr bwMode="auto">
            <a:xfrm>
              <a:off x="3321322" y="1998852"/>
              <a:ext cx="446315" cy="620486"/>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grpSp>
      <p:sp>
        <p:nvSpPr>
          <p:cNvPr id="3" name="Content Placeholder 2"/>
          <p:cNvSpPr>
            <a:spLocks noGrp="1"/>
          </p:cNvSpPr>
          <p:nvPr>
            <p:ph idx="1"/>
          </p:nvPr>
        </p:nvSpPr>
        <p:spPr>
          <a:xfrm>
            <a:off x="2876550" y="991509"/>
            <a:ext cx="6000751" cy="4508500"/>
          </a:xfrm>
        </p:spPr>
        <p:txBody>
          <a:bodyPr/>
          <a:lstStyle/>
          <a:p>
            <a:pPr>
              <a:spcBef>
                <a:spcPts val="0"/>
              </a:spcBef>
              <a:spcAft>
                <a:spcPts val="1600"/>
              </a:spcAft>
            </a:pPr>
            <a:r>
              <a:rPr lang="en-US" sz="1600" dirty="0"/>
              <a:t>Excellent support / excellent pricing / excellent discounts</a:t>
            </a:r>
          </a:p>
          <a:p>
            <a:pPr lvl="1">
              <a:spcBef>
                <a:spcPts val="0"/>
              </a:spcBef>
              <a:spcAft>
                <a:spcPts val="1600"/>
              </a:spcAft>
            </a:pPr>
            <a:r>
              <a:rPr lang="en-US" sz="1400" b="0" dirty="0"/>
              <a:t>Great products! </a:t>
            </a:r>
          </a:p>
          <a:p>
            <a:pPr lvl="1">
              <a:spcBef>
                <a:spcPts val="0"/>
              </a:spcBef>
              <a:spcAft>
                <a:spcPts val="1600"/>
              </a:spcAft>
            </a:pPr>
            <a:r>
              <a:rPr lang="en-US" sz="1400" b="0" dirty="0"/>
              <a:t>Rapid shipment </a:t>
            </a:r>
          </a:p>
          <a:p>
            <a:pPr lvl="1">
              <a:spcBef>
                <a:spcPts val="0"/>
              </a:spcBef>
              <a:spcAft>
                <a:spcPts val="1600"/>
              </a:spcAft>
            </a:pPr>
            <a:r>
              <a:rPr lang="en-US" sz="1400" b="0" dirty="0"/>
              <a:t>No stocking order for best pricing</a:t>
            </a:r>
          </a:p>
          <a:p>
            <a:pPr>
              <a:spcBef>
                <a:spcPts val="0"/>
              </a:spcBef>
              <a:spcAft>
                <a:spcPts val="1600"/>
              </a:spcAft>
            </a:pPr>
            <a:r>
              <a:rPr lang="en-US" sz="1600" dirty="0" err="1"/>
              <a:t>GfG</a:t>
            </a:r>
            <a:r>
              <a:rPr lang="en-US" sz="1600" dirty="0"/>
              <a:t> sells exclusively through stocking distributors</a:t>
            </a:r>
          </a:p>
          <a:p>
            <a:pPr lvl="1">
              <a:spcBef>
                <a:spcPts val="0"/>
              </a:spcBef>
              <a:spcAft>
                <a:spcPts val="1600"/>
              </a:spcAft>
            </a:pPr>
            <a:r>
              <a:rPr lang="en-US" sz="1400" b="0" dirty="0"/>
              <a:t>We don’t sell direct to end-users!</a:t>
            </a:r>
          </a:p>
          <a:p>
            <a:pPr lvl="1">
              <a:spcBef>
                <a:spcPts val="0"/>
              </a:spcBef>
              <a:spcAft>
                <a:spcPts val="1600"/>
              </a:spcAft>
            </a:pPr>
            <a:r>
              <a:rPr lang="en-US" sz="1400" b="0" dirty="0"/>
              <a:t>Exclusively sold through </a:t>
            </a:r>
            <a:r>
              <a:rPr lang="en-US" sz="1400" b="0" dirty="0" err="1"/>
              <a:t>GfG</a:t>
            </a:r>
            <a:r>
              <a:rPr lang="en-US" sz="1400" b="0" dirty="0"/>
              <a:t> network of value-added resellers</a:t>
            </a:r>
          </a:p>
          <a:p>
            <a:pPr>
              <a:spcBef>
                <a:spcPts val="0"/>
              </a:spcBef>
              <a:spcAft>
                <a:spcPts val="1600"/>
              </a:spcAft>
            </a:pPr>
            <a:r>
              <a:rPr lang="en-US" sz="1600" dirty="0"/>
              <a:t>We support our distributors </a:t>
            </a:r>
          </a:p>
          <a:p>
            <a:pPr lvl="1">
              <a:spcBef>
                <a:spcPts val="0"/>
              </a:spcBef>
              <a:spcAft>
                <a:spcPts val="1600"/>
              </a:spcAft>
            </a:pPr>
            <a:r>
              <a:rPr lang="en-US" sz="1400" b="0" dirty="0"/>
              <a:t>Demo discounts</a:t>
            </a:r>
          </a:p>
          <a:p>
            <a:pPr lvl="1">
              <a:spcBef>
                <a:spcPts val="0"/>
              </a:spcBef>
              <a:spcAft>
                <a:spcPts val="1600"/>
              </a:spcAft>
            </a:pPr>
            <a:r>
              <a:rPr lang="en-US" sz="1400" b="0" dirty="0"/>
              <a:t>Loaners</a:t>
            </a:r>
          </a:p>
          <a:p>
            <a:pPr lvl="1">
              <a:spcBef>
                <a:spcPts val="0"/>
              </a:spcBef>
              <a:spcAft>
                <a:spcPts val="1600"/>
              </a:spcAft>
            </a:pPr>
            <a:r>
              <a:rPr lang="en-US" sz="1400" b="0" dirty="0"/>
              <a:t>Field sales support</a:t>
            </a:r>
          </a:p>
          <a:p>
            <a:pPr lvl="1">
              <a:spcBef>
                <a:spcPts val="0"/>
              </a:spcBef>
              <a:spcAft>
                <a:spcPts val="1600"/>
              </a:spcAft>
            </a:pPr>
            <a:r>
              <a:rPr lang="en-US" sz="1400" b="0" dirty="0"/>
              <a:t>Training</a:t>
            </a:r>
          </a:p>
        </p:txBody>
      </p:sp>
    </p:spTree>
    <p:extLst>
      <p:ext uri="{BB962C8B-B14F-4D97-AF65-F5344CB8AC3E}">
        <p14:creationId xmlns:p14="http://schemas.microsoft.com/office/powerpoint/2010/main" val="495645426"/>
      </p:ext>
    </p:extLst>
  </p:cSld>
  <p:clrMapOvr>
    <a:masterClrMapping/>
  </p:clrMapOvr>
  <p:transition spd="slow">
    <p:split orient="vert"/>
  </p:transition>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91440" bIns="0" numCol="1" anchor="t" anchorCtr="0" compatLnSpc="1">
        <a:prstTxWarp prst="textNoShape">
          <a:avLst/>
        </a:prstTxWarp>
      </a:bodyPr>
      <a:lstStyle>
        <a:def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defRPr kumimoji="0" lang="de-DE" sz="1800" b="0" i="0" u="none" strike="noStrike" cap="none" normalizeH="0" baseline="0" smtClean="0">
            <a:ln>
              <a:noFill/>
            </a:ln>
            <a:solidFill>
              <a:srgbClr val="0099CC"/>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91440" bIns="0" numCol="1" anchor="t" anchorCtr="0" compatLnSpc="1">
        <a:prstTxWarp prst="textNoShape">
          <a:avLst/>
        </a:prstTxWarp>
      </a:bodyPr>
      <a:lstStyle>
        <a:def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defRPr kumimoji="0" lang="de-DE" sz="1800" b="0" i="0" u="none" strike="noStrike" cap="none" normalizeH="0" baseline="0" smtClean="0">
            <a:ln>
              <a:noFill/>
            </a:ln>
            <a:solidFill>
              <a:srgbClr val="0099CC"/>
            </a:solidFill>
            <a:effectLst/>
            <a:latin typeface="Tahoma"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91440" bIns="0" numCol="1" anchor="t" anchorCtr="0" compatLnSpc="1">
        <a:prstTxWarp prst="textNoShape">
          <a:avLst/>
        </a:prstTxWarp>
      </a:bodyPr>
      <a:lstStyle>
        <a:def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defRPr kumimoji="0" lang="de-DE" sz="1800" b="0" i="0" u="none" strike="noStrike" cap="none" normalizeH="0" baseline="0" smtClean="0">
            <a:ln>
              <a:noFill/>
            </a:ln>
            <a:solidFill>
              <a:srgbClr val="0099CC"/>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91440" bIns="0" numCol="1" anchor="t" anchorCtr="0" compatLnSpc="1">
        <a:prstTxWarp prst="textNoShape">
          <a:avLst/>
        </a:prstTxWarp>
      </a:bodyPr>
      <a:lstStyle>
        <a:defPPr marL="92075" marR="0" indent="195263" algn="l" defTabSz="914400" rtl="0" eaLnBrk="1" fontAlgn="base" latinLnBrk="0" hangingPunct="1">
          <a:lnSpc>
            <a:spcPct val="100000"/>
          </a:lnSpc>
          <a:spcBef>
            <a:spcPct val="20000"/>
          </a:spcBef>
          <a:spcAft>
            <a:spcPct val="0"/>
          </a:spcAft>
          <a:buClrTx/>
          <a:buSzTx/>
          <a:buFont typeface="Wingdings" pitchFamily="2" charset="2"/>
          <a:buChar char="§"/>
          <a:tabLst/>
          <a:defRPr kumimoji="0" lang="de-DE" sz="1800" b="0" i="0" u="none" strike="noStrike" cap="none" normalizeH="0" baseline="0" smtClean="0">
            <a:ln>
              <a:noFill/>
            </a:ln>
            <a:solidFill>
              <a:srgbClr val="0099CC"/>
            </a:solidFill>
            <a:effectLst/>
            <a:latin typeface="Tahoma"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0070C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36938</TotalTime>
  <Words>3852</Words>
  <Application>Microsoft Office PowerPoint</Application>
  <PresentationFormat>On-screen Show (4:3)</PresentationFormat>
  <Paragraphs>550</Paragraphs>
  <Slides>85</Slides>
  <Notes>35</Notes>
  <HiddenSlides>0</HiddenSlides>
  <MMClips>0</MMClips>
  <ScaleCrop>false</ScaleCrop>
  <HeadingPairs>
    <vt:vector size="6" baseType="variant">
      <vt:variant>
        <vt:lpstr>Fonts Used</vt:lpstr>
      </vt:variant>
      <vt:variant>
        <vt:i4>7</vt:i4>
      </vt:variant>
      <vt:variant>
        <vt:lpstr>Theme</vt:lpstr>
      </vt:variant>
      <vt:variant>
        <vt:i4>29</vt:i4>
      </vt:variant>
      <vt:variant>
        <vt:lpstr>Slide Titles</vt:lpstr>
      </vt:variant>
      <vt:variant>
        <vt:i4>85</vt:i4>
      </vt:variant>
    </vt:vector>
  </HeadingPairs>
  <TitlesOfParts>
    <vt:vector size="121" baseType="lpstr">
      <vt:lpstr>Arial</vt:lpstr>
      <vt:lpstr>Arial Narrow</vt:lpstr>
      <vt:lpstr>Calibri</vt:lpstr>
      <vt:lpstr>Tahoma</vt:lpstr>
      <vt:lpstr>Times New Roman</vt:lpstr>
      <vt:lpstr>Verdana</vt:lpstr>
      <vt:lpstr>Wingdings</vt:lpstr>
      <vt:lpstr>Fireball</vt:lpstr>
      <vt:lpstr>Default Design</vt:lpstr>
      <vt:lpstr>1_Standarddesign</vt:lpstr>
      <vt:lpstr>3_Standarddesign</vt:lpstr>
      <vt:lpstr>13_Fireball</vt:lpstr>
      <vt:lpstr>1_Default Design</vt:lpstr>
      <vt:lpstr>14_Fireball</vt:lpstr>
      <vt:lpstr>5_Default Design</vt:lpstr>
      <vt:lpstr>15_Fireball</vt:lpstr>
      <vt:lpstr>7_Standarddesign</vt:lpstr>
      <vt:lpstr>38_Default Design</vt:lpstr>
      <vt:lpstr>6_Default Design</vt:lpstr>
      <vt:lpstr>44_Default Design</vt:lpstr>
      <vt:lpstr>18_Fireball</vt:lpstr>
      <vt:lpstr>4_Fireball</vt:lpstr>
      <vt:lpstr>12_Standarddesign</vt:lpstr>
      <vt:lpstr>12_Fireball</vt:lpstr>
      <vt:lpstr>19_Fireball</vt:lpstr>
      <vt:lpstr>5_Fireball</vt:lpstr>
      <vt:lpstr>1_Office Theme</vt:lpstr>
      <vt:lpstr>14_Standarddesign</vt:lpstr>
      <vt:lpstr>20_Fireball</vt:lpstr>
      <vt:lpstr>15_Standarddesign</vt:lpstr>
      <vt:lpstr>3_Default Design</vt:lpstr>
      <vt:lpstr>7_Default Design</vt:lpstr>
      <vt:lpstr>4_Default Design</vt:lpstr>
      <vt:lpstr>25_Default Design</vt:lpstr>
      <vt:lpstr>8_Default Design</vt:lpstr>
      <vt:lpstr>1_Fireball</vt:lpstr>
      <vt:lpstr>PowerPoint Presentation</vt:lpstr>
      <vt:lpstr>PowerPoint Presentation</vt:lpstr>
      <vt:lpstr>PowerPoint Presentation</vt:lpstr>
      <vt:lpstr>GfG Instrumentation mbH</vt:lpstr>
      <vt:lpstr>One of the World’s Leading Manufacturers of Gas Detection Products</vt:lpstr>
      <vt:lpstr>GfG  Instrumentation, Inc.</vt:lpstr>
      <vt:lpstr>GfG Sales Team Structure</vt:lpstr>
      <vt:lpstr>Need help?  Toll free (USA and Canada): 800-959-0329  Direct:  1-734-769-0573  Customer service e-mail:   service@goodforgas.com   Sales Territory Map and Contact List:      https://goodforgas.com/wp-content/uploads/2019/11/Sales-Territory-Map-V44.pdf </vt:lpstr>
      <vt:lpstr>Channel strategy </vt:lpstr>
      <vt:lpstr>www.Goodforgas.com website</vt:lpstr>
      <vt:lpstr>Sales Support:  www.Goodforgas.com</vt:lpstr>
      <vt:lpstr>Technical support and downloads</vt:lpstr>
      <vt:lpstr>Sales by product category as percent total GfG, Inc. sales</vt:lpstr>
      <vt:lpstr>PowerPoint Presentation</vt:lpstr>
      <vt:lpstr>PowerPoint Presentation</vt:lpstr>
      <vt:lpstr>PowerPoint Presentation</vt:lpstr>
      <vt:lpstr>PowerPoint Presentation</vt:lpstr>
      <vt:lpstr>GMA200 Visualization Software Comprehensive system information via digital gateway – Overall system view </vt:lpstr>
      <vt:lpstr>PowerPoint Presentation</vt:lpstr>
      <vt:lpstr>Leading GfG portable gas detectors</vt:lpstr>
      <vt:lpstr>G450 / G460 Multi-Gas Detector</vt:lpstr>
      <vt:lpstr>G460 Multi-gas Monitor</vt:lpstr>
      <vt:lpstr>G450 Confined Space Gas Detector</vt:lpstr>
      <vt:lpstr>G450 / G460 Motorized Pump</vt:lpstr>
      <vt:lpstr>Confined Space Entry Requirements</vt:lpstr>
      <vt:lpstr>1926 Subpart AA</vt:lpstr>
      <vt:lpstr>Confined space market dimensions and opportunities</vt:lpstr>
      <vt:lpstr>NFPA 350:  Guide  for CS entry for Fire Service</vt:lpstr>
      <vt:lpstr>Calibration/Monitor Checks</vt:lpstr>
      <vt:lpstr>“Bump Test” required  before each day’s use! </vt:lpstr>
      <vt:lpstr>Low cost G450 ecoBump Kits</vt:lpstr>
      <vt:lpstr>G450 ecoBump Kit </vt:lpstr>
      <vt:lpstr>PowerPoint Presentation</vt:lpstr>
      <vt:lpstr>PowerPoint Presentation</vt:lpstr>
      <vt:lpstr>Introducing the G888 personal atmospheric monitor</vt:lpstr>
      <vt:lpstr>PowerPoint Presentation</vt:lpstr>
      <vt:lpstr>PowerPoint Presentation</vt:lpstr>
      <vt:lpstr>Introducing the G999 atmospheric monitor</vt:lpstr>
      <vt:lpstr>Oil and Chemical Industry Opportunities</vt:lpstr>
      <vt:lpstr>Three color "Traffic Signal" display </vt:lpstr>
      <vt:lpstr>Standard features now include:</vt:lpstr>
      <vt:lpstr>G888 battery packs based on safe and proven nickel metal hydride (NiMH) technology</vt:lpstr>
      <vt:lpstr>Charge G888 by USB connection via “Smart” calibration adapter or optional cradle</vt:lpstr>
      <vt:lpstr>PowerPoint Presentation</vt:lpstr>
      <vt:lpstr>Easy to use!</vt:lpstr>
      <vt:lpstr>Low cost TS 400 “Test Station” for “Bump test” and Calibration Adjustment </vt:lpstr>
      <vt:lpstr>PowerPoint Presentation</vt:lpstr>
      <vt:lpstr>PowerPoint Presentation</vt:lpstr>
      <vt:lpstr>PowerPoint Presentation</vt:lpstr>
      <vt:lpstr>GfG TeamLink Server</vt:lpstr>
      <vt:lpstr>PowerPoint Presentation</vt:lpstr>
      <vt:lpstr>Full size 4 Series and proprietary GfG sensors</vt:lpstr>
      <vt:lpstr>PowerPoint Presentation</vt:lpstr>
      <vt:lpstr>PowerPoint Presentation</vt:lpstr>
      <vt:lpstr>Lead free O2 sensor detection principle</vt:lpstr>
      <vt:lpstr>Lead free O2 Sensor Advantages</vt:lpstr>
      <vt:lpstr>Catalytic “Hot Bead” Combustible Sensor</vt:lpstr>
      <vt:lpstr>Catalytic Sensor Structure</vt:lpstr>
      <vt:lpstr>Conditions created by oxidation of large molecules affects diffusion of molecules into the sensor</vt:lpstr>
      <vt:lpstr>Typical carbon number distribution in No. 2 Diesel Fuel (liquid)</vt:lpstr>
      <vt:lpstr>Non-dispersive infrared (NDIR) sensors</vt:lpstr>
      <vt:lpstr>Combustible gas NDIR sensor advantages and limitations</vt:lpstr>
      <vt:lpstr>PowerPoint Presentation</vt:lpstr>
      <vt:lpstr>Performance of IR LEL sensors differs from performance of catalytic LEL sensors</vt:lpstr>
      <vt:lpstr>GfG has better IR LEL sensor with better software </vt:lpstr>
      <vt:lpstr>Why use photoionization detector equipped instruments?</vt:lpstr>
      <vt:lpstr>Planar "3D" 2-electrode PID design</vt:lpstr>
      <vt:lpstr>3-electrode PID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Materials on www.goodforgas.com Comparative features GfG portables</vt:lpstr>
      <vt:lpstr>Support Materials on www.goodforgas.com Comparative features GfG portables</vt:lpstr>
      <vt:lpstr>Support Materials on www.goodforgas.com Comparative features GfG portables</vt:lpstr>
      <vt:lpstr>Support Materials on www.goodforgas.com Product by Product Comparisons</vt:lpstr>
      <vt:lpstr>Support Materials on www.goodforgas.com Product by Product Comparisons</vt:lpstr>
      <vt:lpstr>Support Materials on www.goodforgas.com Product by Product Comparisons</vt:lpstr>
      <vt:lpstr>Support Materials on www.goodforgas.com Product by Product Comparisons</vt:lpstr>
      <vt:lpstr>Thanks for the opportunity to discuss what’s going on at GfG, Inc!</vt:lpstr>
    </vt:vector>
  </TitlesOfParts>
  <Company>BW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Presentation</dc:title>
  <dc:creator>Robert Henderson</dc:creator>
  <cp:lastModifiedBy>Robert Henderson</cp:lastModifiedBy>
  <cp:revision>1369</cp:revision>
  <cp:lastPrinted>2019-12-09T17:36:37Z</cp:lastPrinted>
  <dcterms:created xsi:type="dcterms:W3CDTF">1998-10-08T14:52:24Z</dcterms:created>
  <dcterms:modified xsi:type="dcterms:W3CDTF">2020-01-09T16:26:53Z</dcterms:modified>
</cp:coreProperties>
</file>